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21.xml" ContentType="application/inkml+xml"/>
  <Override PartName="/ppt/ink/ink22.xml" ContentType="application/inkml+xml"/>
  <Override PartName="/ppt/ink/ink19.xml" ContentType="application/inkml+xml"/>
  <Override PartName="/ppt/ink/ink20.xml" ContentType="application/inkml+xml"/>
  <Override PartName="/ppt/ink/ink18.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257" r:id="rId3"/>
    <p:sldId id="292" r:id="rId4"/>
    <p:sldId id="293" r:id="rId5"/>
    <p:sldId id="294" r:id="rId6"/>
    <p:sldId id="295" r:id="rId7"/>
    <p:sldId id="296" r:id="rId8"/>
    <p:sldId id="297" r:id="rId9"/>
    <p:sldId id="298" r:id="rId10"/>
    <p:sldId id="299" r:id="rId11"/>
    <p:sldId id="301" r:id="rId12"/>
    <p:sldId id="302" r:id="rId13"/>
    <p:sldId id="303" r:id="rId14"/>
    <p:sldId id="304" r:id="rId15"/>
    <p:sldId id="300"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1" r:id="rId42"/>
    <p:sldId id="332" r:id="rId43"/>
    <p:sldId id="333" r:id="rId44"/>
    <p:sldId id="258" r:id="rId45"/>
    <p:sldId id="259" r:id="rId46"/>
    <p:sldId id="260" r:id="rId47"/>
    <p:sldId id="330" r:id="rId48"/>
    <p:sldId id="334" r:id="rId49"/>
    <p:sldId id="261" r:id="rId50"/>
    <p:sldId id="335" r:id="rId51"/>
    <p:sldId id="262" r:id="rId52"/>
    <p:sldId id="263" r:id="rId53"/>
    <p:sldId id="336" r:id="rId54"/>
    <p:sldId id="264" r:id="rId55"/>
    <p:sldId id="265" r:id="rId56"/>
    <p:sldId id="337" r:id="rId57"/>
    <p:sldId id="266" r:id="rId58"/>
    <p:sldId id="267" r:id="rId59"/>
    <p:sldId id="268" r:id="rId60"/>
    <p:sldId id="269" r:id="rId61"/>
    <p:sldId id="270" r:id="rId62"/>
    <p:sldId id="271" r:id="rId63"/>
    <p:sldId id="338" r:id="rId64"/>
    <p:sldId id="339" r:id="rId65"/>
    <p:sldId id="272" r:id="rId66"/>
    <p:sldId id="273" r:id="rId67"/>
    <p:sldId id="274" r:id="rId68"/>
    <p:sldId id="275" r:id="rId69"/>
    <p:sldId id="276" r:id="rId70"/>
    <p:sldId id="277" r:id="rId71"/>
    <p:sldId id="278" r:id="rId72"/>
    <p:sldId id="279" r:id="rId73"/>
    <p:sldId id="280" r:id="rId74"/>
    <p:sldId id="281" r:id="rId75"/>
    <p:sldId id="340" r:id="rId76"/>
    <p:sldId id="341" r:id="rId77"/>
    <p:sldId id="342" r:id="rId78"/>
    <p:sldId id="282" r:id="rId79"/>
    <p:sldId id="283" r:id="rId80"/>
    <p:sldId id="284" r:id="rId81"/>
    <p:sldId id="285" r:id="rId82"/>
    <p:sldId id="286" r:id="rId83"/>
    <p:sldId id="287" r:id="rId84"/>
    <p:sldId id="288" r:id="rId85"/>
    <p:sldId id="343" r:id="rId86"/>
    <p:sldId id="289" r:id="rId87"/>
    <p:sldId id="344" r:id="rId88"/>
    <p:sldId id="345" r:id="rId89"/>
    <p:sldId id="290" r:id="rId90"/>
    <p:sldId id="291" r:id="rId91"/>
    <p:sldId id="346" r:id="rId92"/>
    <p:sldId id="347" r:id="rId93"/>
    <p:sldId id="348" r:id="rId94"/>
    <p:sldId id="349" r:id="rId95"/>
    <p:sldId id="350" r:id="rId96"/>
    <p:sldId id="351" r:id="rId97"/>
    <p:sldId id="352" r:id="rId98"/>
    <p:sldId id="354" r:id="rId99"/>
    <p:sldId id="353" r:id="rId10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9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2.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108"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03:47.238"/>
    </inkml:context>
    <inkml:brush xml:id="br0">
      <inkml:brushProperty name="width" value="0.05292" units="cm"/>
      <inkml:brushProperty name="height" value="0.05292" units="cm"/>
      <inkml:brushProperty name="color" value="#FF0000"/>
    </inkml:brush>
  </inkml:definitions>
  <inkml:trace contextRef="#ctx0" brushRef="#br0">17140 3845 0,'99'0'109,"0"-50"-78,-74 25-15,-25 1 0,25-1-1,-25 0 48,-25 25-32,-49 0 0,49 0-15,0 0-1,0 0 1,1 0-16,-1 0 31,0 50-15,0-26 0,25 1-1,-25 25 1,25-25 15,0-1-31,25 26 47,0-25-31,0-25-1,0 25 1,-25-1-16,24 1 15,1 25 1,25 24 0,-50-49 15,-25-25 31,-74 0-15,24 0-15,51 0-1,-26-25 47,50 0 125,50-24-203</inkml:trace>
  <inkml:trace contextRef="#ctx0" brushRef="#br0" timeOffset="870.95">17661 3770 0,'-25'25'63,"-24"0"-48,-26 49 1,25-24 0,50-25-1,-24 0 1,24 24 15,24-49 94,26 25-109,25-25-1,-51 0 1</inkml:trace>
  <inkml:trace contextRef="#ctx0" brushRef="#br0" timeOffset="2080.55">18207 3944 0,'24'0'78,"100"-124"-62,125 0-1,172-50 1,249 1 0,694-1-1,50 0 1,-496 125 15,-621 49-31,-98 0 16,-100 0-1,-74 0-15,0 0 47,0 25-16,-25-1 1</inkml:trace>
  <inkml:trace contextRef="#ctx0" brushRef="#br0" timeOffset="2734.1">24879 3497 0,'0'0'0,"0"25"16,50 25-1,-25 24 1,-25 75 15,0 0-15,0-25-1,0-25 1,-50-99 62</inkml:trace>
  <inkml:trace contextRef="#ctx0" brushRef="#br0" timeOffset="3462.48">24904 3671 0,'0'0'0,"50"0"16,-26 0-16,1 0 15,25 0 1,-25 0 15,-1 50 47,-24-25-62,0-1-1,0 1 1,-24 25 0,-26-1-1,-24 1 1,24 0 0</inkml:trace>
  <inkml:trace contextRef="#ctx0" brushRef="#br0" timeOffset="4260.89">25549 3646 0,'0'0'32,"-50"0"-17,1 25 1,-1 25-1,0-1 1,1-24 0,49 25-1,0-1 1,0 1 0,0-25-1,0 0 1,25-1 31,-1-24-32,1 0 1</inkml:trace>
  <inkml:trace contextRef="#ctx0" brushRef="#br0" timeOffset="4805.46">25152 4589 0,'0'25'47,"0"24"-31,0 1 0,0-25-1,0-1-15,25-24 16</inkml:trace>
  <inkml:trace contextRef="#ctx0" brushRef="#br0" timeOffset="5382.62">25152 4539 0,'50'-25'47,"49"1"-31,-25-1 0,-24 25-1,-25 0 32,-25 25-31,49 49-1,-24-24 1,-25-26 0,0 26-1,0-25 1,-25 24-1,0 1 1,-49 0 0,49-25-16,0-1 31,1-24-15,-1 0 30,0 0-14</inkml:trace>
  <inkml:trace contextRef="#ctx0" brushRef="#br0" timeOffset="6211.53">26144 4490 0,'0'-25'47,"-25"25"-16,1 0-31,-26 0 15,0 25 17,50 24-32,0-24 15,0 25 1,0-26 0,0 1-1,0 0 16,0 0-15,50-25 0,-25 25-1,49-25 1,-24 0 0,-25 0-16,-1 0 15,-24-25 63</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31:04.486"/>
    </inkml:context>
    <inkml:brush xml:id="br0">
      <inkml:brushProperty name="width" value="0.05292" units="cm"/>
      <inkml:brushProperty name="height" value="0.05292" units="cm"/>
      <inkml:brushProperty name="color" value="#FF0000"/>
    </inkml:brush>
  </inkml:definitions>
  <inkml:trace contextRef="#ctx0" brushRef="#br0">6325 5556 0,'75'0'63,"24"0"-48,-50 0-15,26 0 16,-1-25-16,50 25 16,323-24-1,-150 24-15,26 0 16,793 0-1,-496 0 1,-49 0 15,-100 0-15,-99 24 0,-198-24-1,-75 0 1,-74 0-1,0 0 1,123 0 156,-48 0-156,73 0-1,1 0 1,-125 0-16,-24 0 15,0-24 1,0 24-16,24 0 16,1-25-1,0 25 1,-25 0 15,-1 0 110,76-25-126,-1 0 1,-25 0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43:35.013"/>
    </inkml:context>
    <inkml:brush xml:id="br0">
      <inkml:brushProperty name="width" value="0.05292" units="cm"/>
      <inkml:brushProperty name="height" value="0.05292" units="cm"/>
      <inkml:brushProperty name="color" value="#FF0000"/>
    </inkml:brush>
  </inkml:definitions>
  <inkml:trace contextRef="#ctx0" brushRef="#br0">24581 7987 0,'0'99'94,"0"-49"-78,0 24-1,0 1 1,0-1 0,0 1-1,0-1 1,0-49-1,0 0 1,0 49 47,25-49-48,50-25 63,-26 0-62,75 0 0,0 0-1,0-50 1,0 1-1,-74 24-15,-25 25 16,24 0-16,-24-25 16,25 0-1,-1 25 1,-24-25 46,-25-24-30,25-50-17,0 49-15,-25 0 16,0 26-16,25-51 16,-25-24-1,0 49-15,0 25 16,-25-49-1,0 24 1,-25 26 0,1-1-1,-50 0 1,24 25 0,-123 50-1,-50-1 1,0 26 15,99-51-15,74-24-1,51 25 1</inkml:trace>
  <inkml:trace contextRef="#ctx0" brushRef="#br0" timeOffset="624.01">24681 8731 0,'0'25'32,"0"74"-17,0 100 1,-100-26-1,-98 224 1,124-298 0,-199 323-1,174-248 1,49-75 0,25-74 15</inkml:trace>
  <inkml:trace contextRef="#ctx0" brushRef="#br0" timeOffset="1692.29">23440 10393 0,'0'25'16,"0"25"0,0-1-1,-24 50 1,24 1 0,0-26-1,-25-24-15,0-1 31,25-24-15,50-25 93,74 0-93,49 0 0,51-25-1,-26 0 1,-24 1 0,-100 24-16,0 0 15,-24 0 1,-25 0-1,-25-25 17,0-25-17,0-24 1,0 24 0,0 1-1,-25-1 1,0 25-1,0 0-15,1-24 16,-51 24-16,26 0 16,-100-24-1,74 24-15,-73 25 16,-1 0 0,-25 49-1,25 26 1,25-1 15,75-24-15,123-50 62,0-25-78</inkml:trace>
  <inkml:trace contextRef="#ctx0" brushRef="#br0" timeOffset="2533.67">25598 8434 0,'100'74'47,"98"124"-16,-148-98-31,396 272 31,-123-124-15,-26-50-1,-24 1 1,-174-125 0,-24-24-1,-50-26 1,-1-24 15</inkml:trace>
  <inkml:trace contextRef="#ctx0" brushRef="#br0" timeOffset="3825.47">27360 9947 0,'0'0'0,"-50"173"31,25-123-15,0 49 0,25-74-16,0 25 15,-24-1 1,24 26 0,0-1-1,0-49 1,0 0-1,0-1 1,0 1 0,49 0-1,-24 0 1,25 0 0,-1-1-1,26-24 16,-26 0-31,1 0 16,99 0 0,-75-24-1,25-51 1,-24 50 0,-26-24-1,26 24 1,-26-25-1,-24 50-15,0-24 16,0-1 0,0 0-1,-25 0 1,0 0 0,0 1-16,0-1 15,0-74 1,0 24 15,0 50-15,-25 1 15,-25-1 0,-24 0-15,-1 0-1,-24 0 1,49 0-16,26 25 16,-51-24-1,75-1-15,-25 25 16,1 0 46,-150 0-30,124 0-32,1 0 15,-1 0 1,1 0 0,-26 25-1,50-25-15,-24 49 16,-75 26-1,74-75 1,25 0 15,25 25 1</inkml:trace>
  <inkml:trace contextRef="#ctx0" brushRef="#br0" timeOffset="5208.26">23192 9302 0,'50'0'63,"49"0"-48,571 0 1,198 0 0,224 0-1,-249-25 16,-521 0-31,1-24 16,-274 24 0,-98 0 93</inkml:trace>
  <inkml:trace contextRef="#ctx0" brushRef="#br0" timeOffset="5909.56">24309 7417 0,'24'0'31,"26"74"1,124 100-17,-50-75-15,74 50 16,373 272-1,-249-222 1,-49-50 0,-99-50-1,-100 0 1,-24-74 0,-50-75 77,-25 25-77,-25-49 0,25 0-16</inkml:trace>
  <inkml:trace contextRef="#ctx0" brushRef="#br0" timeOffset="6568.87">25574 6970 0,'0'25'31,"0"49"-16,-50 50 1,-74 124 0,50-74-16,-26 0 15,26-26-15,-25 26 16,0-50-16,-1 25 16,-148 223-1,174-273 16,74-74-15</inkml:trace>
  <inkml:trace contextRef="#ctx0" brushRef="#br0" timeOffset="8559.34">24234 11609 0,'-25'0'31,"1"-25"16,-1 0 16,25-74-32,0 74-31,0-49 15,74-1 1,75 1 0,0 24-1,-100 50-15,-24 0 16,25 0 0,-50 50 77,25-1-77,-25 51 0,0-51-1,0-24 1,0 25-1,0-26-15,-25 1 16,25 0 0,0 0-1,-25-25 1,25 25 31</inkml:trace>
  <inkml:trace contextRef="#ctx0" brushRef="#br0" timeOffset="9216.08">24656 12030 0,'25'0'93,"49"0"-77,-49-25 0,-25 1-1,0-1 1,-75 50 62,1 74-47,99-99 110</inkml:trace>
  <inkml:trace contextRef="#ctx0" brushRef="#br0" timeOffset="10176.62">27880 11336 0,'0'-25'31,"0"0"-15,0 0 0,0 1 15,50-26 16,-25 0-32,24 1 1,150-26 0,-100 50-16,-24 1 15,73 24 1,-123 0-16,0 0 47,-25 124-16,0-100-15,25 76-1,-25-26 1,-50 1 0,1 24 15,24-74-31,25 24 0,-50-24 31,25 25-15,1-1-1,24-24 1</inkml:trace>
  <inkml:trace contextRef="#ctx0" brushRef="#br0" timeOffset="10877.89">28377 11832 0,'0'25'47,"49"-25"-16,-24 0-15,-50 0 78,0 0-63,1 0-16,24 24 1,0 1 47,24-25-32,1 0-16,-50 0 110</inkml:trace>
  <inkml:trace contextRef="#ctx0" brushRef="#br0" timeOffset="24863.59">23564 8012 0,'0'-25'16,"-24"25"15,24-25 94,0 0-125,0 1 0,0-1 31,24 25 32,1 0-32,0 0-15,0 0 15,0 0 0,-1 49 0,1 1 1,-25-25-17,25 0 1,-25 0 0,0-1-16,0 1 15,0 25 1,0-25 15,0-1-15,-25-24-1,0 0 32</inkml:trace>
  <inkml:trace contextRef="#ctx0" brushRef="#br0" timeOffset="25287.96">23639 8533 0</inkml:trace>
  <inkml:trace contextRef="#ctx0" brushRef="#br0" timeOffset="27008.77">26243 7789 0,'25'0'31,"99"173"0,-25 51 1,-49-100-1,-50-100 0</inkml:trace>
  <inkml:trace contextRef="#ctx0" brushRef="#br0" timeOffset="27568.37">26343 8434 0,'0'24'15,"24"1"1,26 50 0,-25-1 15,24-24-16,-24-1 1,0-49 31,74-74-16,-99 49-15,50-25-16,-25 26 15,49-100 1,-49 99 0,-25 0 15,25 25 31</inkml:trace>
  <inkml:trace contextRef="#ctx0" brushRef="#br0" timeOffset="28052.99">27384 8657 0,'0'49'31,"0"1"-31,0-25 16,0 49 0,0-24-1,0-25 1,0-1-1,0-123 95</inkml:trace>
  <inkml:trace contextRef="#ctx0" brushRef="#br0" timeOffset="28643.66">27533 8682 0,'0'0'15,"124"0"1,-99 0 0,49 74 46,-49-49-46,0 0-1,-25-1 17,0 51-17,0-26-15,0-24 16,-149 99-1,25-74 1,25-50 0,-25 0-1,25 0 1,49 0 15,25 0-31,1-25 63,24-24-48,0 24-15,0-50 16,0 26-16,0-51 0</inkml:trace>
  <inkml:trace contextRef="#ctx0" brushRef="#br0" timeOffset="29093.5">27831 7615 0,'25'74'31,"-50"-148"-31,74 173 16,-24-49-16,-25-25 16,50 49-1,-25 0 1,-1-24 15,-24-25-15,0 0-1,0 0 1</inkml:trace>
  <inkml:trace contextRef="#ctx0" brushRef="#br0" timeOffset="29602.75">27980 8086 0,'0'50'16,"0"24"0,74 26-1,25 48 1,25-48 0,-49-51-1,-26-49-15,1 0 31,0-25-15,-26-74 0,26 25-1,-50-25 1,25 24 0,-25 1 15</inkml:trace>
  <inkml:trace contextRef="#ctx0" brushRef="#br0" timeOffset="30117.32">29046 8359 0,'0'0'16,"25"25"-1,0 49 1,-25 1 0,0-50-16,0-1 15,0 51 1,0-26 0,0-24 15</inkml:trace>
  <inkml:trace contextRef="#ctx0" brushRef="#br0" timeOffset="30494.01">28773 8483 0,'50'-49'15,"0"24"1,-26-25-16,26 50 16,24-49-1,-49 49 1,0 0-1,0 0 32</inkml:trace>
  <inkml:trace contextRef="#ctx0" brushRef="#br0" timeOffset="35127.85">27583 7094 0,'-25'-25'47,"0"1"-16,-49-1 1,24 25-1,25-25-16,-74 25 1,50 0 0,-75 0-1,24 0 1,1 0 0,0 25-1,-25 24 1,0 1-1,0 24 1,25-24 0,24 0-1,50-26 1,-24 26 15,49-25-31,-50 49 0,25 25 31,-24 25-15,24 0 0,25 25-1,0-25 1,0-49 0,0 49-1,0-75-15,0-24 16,0 25-16,0-1 15,0-24-15,0 0 16,25 0 0,-25 0-16,0-1 15,49 26 1,-24 24 15,50 1-15,-1-1-1,-24-24 1,74-1 0,24 26-1,100-1 1,50 26 0,-25-51-1,0-24 1,-149-25-16,74 0 15,-49 0 1,-50 0 0,1-25-1,-1 25 1,25-74 15,0 24-15,0-74-1,-50 74-15,1-49 16,-1 25 0,-24-1-1,-50 51-15,25-26 32,-25-24-17,0-75 1,-50-25-1,-25-24 1,-49-26 0,25 26-1,0 24 1,49 125 0,1-26-16,-1 1 31,1 24-16,24 26-15,-25-26 32,25 25-17,-49-24 1,-25-1 0,0 25-1,74 25 1,-25 0-1,25 0 1,0 0 0,1 0-1,-26 0 1,0 50 15,26-25 0,24 24 16</inkml:trace>
  <inkml:trace contextRef="#ctx0" brushRef="#br0" timeOffset="36039.49">29418 8483 0,'0'-25'31,"0"1"0,0-1-15,0 0-1,50-25 1,49 26 15,100-26-15,-100 25-16,0 25 15,75 0 1,-100 0-16,75 0 16,0 75-1,-25-1 1,-25-49 0,-74 0-1</inkml:trace>
  <inkml:trace contextRef="#ctx0" brushRef="#br0" timeOffset="37127.65">31179 7441 0,'0'75'15,"0"-150"-15,0 249 16,0 0 0,0 49 15,-24 75-16,24-100 1,-25-49 0,25-50-1,0-49 1,0-26 0,0 1-1,99-25 63,546 99-46,-273-24-1,-149-50-31,-99 0 15,-49-25-15,24 0 16,-74 0-16,24 0 16,-24 0 15,0-25-15,0-75-1,0 26 1,-25-50-1,24-74 1,-24-50 0,0-50-1,-49 50 1,-26 25 15,51 148-15,-1 75-1,25-25-15,0 1 16,-124-51 0,49 50-1,-49 1 1,-24 24 0,-26 0-1,-49 0 1,24 49-1,125-24 1,-1 0 0</inkml:trace>
  <inkml:trace contextRef="#ctx0" brushRef="#br0" timeOffset="39607.17">25574 7962 0,'0'-25'344,"24"-148"-313,-24 123-16,50-74 1,24-49 0,50 24-1,-49 50-15,24-1 16,25 1-16,50 0 16,74-25-1,-124 74-15,-25 1 16,-49 49-1,-26 0 1</inkml:trace>
  <inkml:trace contextRef="#ctx0" brushRef="#br0" timeOffset="40612.61">27112 5854 0,'24'124'47,"51"174"-32,-26 74 1,1 49-1,-50-148 1,0-174 0,0-74-1,0 0 1,25-75 78,24 26-79,26-26 1,74-24 0,24 49-1,75 0 1,0 0-1,-49 0 1,-150 25-16,51-49 31,-76-1-15,1 1 15,-25-51-15,0-24-1,-49-25 1,-75-49 0,-50-25-1,100 124-15,-1-1 16,-74-73 0,75 123-16,-1 0 15,-123-24 1,49 49-1,25 25 1,0 0 0,0 75 15,0 49-31,25-50 31,99-24-15,-25-25-1,50 24 17</inkml:trace>
  <inkml:trace contextRef="#ctx0" brushRef="#br0" timeOffset="42828.56">27409 6474 0,'50'25'31,"-50"24"-31,49 26 16,-24 74 0,25 0-1,-50-75 1,0-99 93,0-74-93,0 24-1,0-73 1,25 98 0,-1 25-1,26 50 79,0 74-63,-26-99 79,150-25-63,-149 25 46,24-124 32,1 100-93,-25 24 61,0 0-15,0 0-62,-1 0 31,1 0 94,-25 24-110,25-24 78,25 0-62,-50-24-16,0 48 47,0 1-62,0 0 0,0 0 15,24-25 31,26 0-30,-25-25-1,49 25 47,100 0-47,-149 0-15,49 0 0,-74-50 140</inkml:trace>
  <inkml:trace contextRef="#ctx0" brushRef="#br0" timeOffset="49912.68">24854 7863 0,'0'0'0,"25"0"47,0 0-31,0 50-1,49 24 1,1 50 0,49-25-1,24 50 1,-48-25 15,-26-99-31,-49 25 16,0-50-1,24 0 64,-24-75-79</inkml:trace>
  <inkml:trace contextRef="#ctx0" brushRef="#br0" timeOffset="50328.73">25772 7615 0,'-50'74'15,"26"-24"1,-51 74 0,-24 25-1,25-75-15,49 1 16,-99 123-1,74-99 1,1-49 0,24 0-1,0-26 1,25 1 15,-25-25-15</inkml:trace>
  <inkml:trace contextRef="#ctx0" brushRef="#br0" timeOffset="51879.35">24135 10418 0,'25'0'31,"-25"-74"157,25-1-157,49-98-15,50-1-1,-25 25-15,25 50 16,0-75-16,100 25 16,520-421-1,-124 173 1,-75 0 0,-197 124-1,-150 75 1,-123 123-1,-26 26 1</inkml:trace>
  <inkml:trace contextRef="#ctx0" brushRef="#br0" timeOffset="52503.25">27732 9500 0,'0'-99'47,"0"-25"-32,0-223 1,24-100-1,51-74 1,49-49 0,-50 148-1,1 273 1</inkml:trace>
  <inkml:trace contextRef="#ctx0" brushRef="#br0" timeOffset="54112.34">27732 6300 0,'0'0'0,"-75"323"32,26-125-1,-26-49-16,75-124 1,0 0 0,0-75 46,0 25-46,75-173-1,-1 99 1,-24 24 0,-26 75-1,51 50 48,24 198-16,-25-99-16,-49-149 31,75-174-30,24 0-1,-75 100-15,-24 74 46,0 74-31,24 1 1,-24-1-1,0-74 0,-25-25 32,0-74-48,0-74 1,-50-51-1,-49 1 1,25 50 0,-1-1-1</inkml:trace>
  <inkml:trace contextRef="#ctx0" brushRef="#br0" timeOffset="54814.12">27781 5655 0,'0'0'0,"-124"50"16,-25 0 15,50-1-15,25 1-1,24 0 1,1 49 0,-1 50-1,0-25-15,26-50 16,24 149 0,0-124-1,0-24 1,0-26-1,24-24 1,26 50 0,49-26 15,-24 1-31,49 0 16,223 24-1,25-24 1,-174-26-1,-74-24 1,-99 0-16,25 0 31,-50-99-15,49-25 0,-24-50-1,-25-74 1,-25 0-1,-49-24 1,-25 73 0,74 125-1,0 24-15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16:36.569"/>
    </inkml:context>
    <inkml:brush xml:id="br0">
      <inkml:brushProperty name="width" value="0.05292" units="cm"/>
      <inkml:brushProperty name="height" value="0.05292" units="cm"/>
      <inkml:brushProperty name="color" value="#FF0000"/>
    </inkml:brush>
  </inkml:definitions>
  <inkml:trace contextRef="#ctx0" brushRef="#br0">18604 9847 0,'0'25'15,"49"298"32,-24-224-31,-25 99 0,0-24-1,0-75 1,0-49-1,74-75 157,75-25-156,-25 26-16,0-26 16,298-49-1,-199 24-15,174 1 16,-199 24-1,-98 26 1,-100-1 125,-75-124-110,1 75-15,24-26-1,1 51 1,24 24-1,-25-25 1,25 25 0,-24 1-1,-1-26 1,50 25-16,-49 25 16,49-49-16,-50 49 15,25-25 1,0 25-1,-24-50 1,-50 50 15,-25 0-15,-25 0 0,-50 0-1,50 0 1,25 25-1,-24 0 1,48 0 0,51-1-16,-1 1 15,1 0-15,24-25 16,0 25 0,0-25-16</inkml:trace>
  <inkml:trace contextRef="#ctx0" brushRef="#br0" timeOffset="1628.82">18876 12229 0,'0'0'0,"25"25"16,0 49 0,-25-49-16,25 24 15,-25 125 1,25-100-16,-1 125 15,1-26 17,-25-98-1,25-75 94,124 0-94,-100-25-31,150 0 31,148-24 1,-248 49-32,25-25 31,-99 25-15,0-25-16,0 25 15,124-25 1,-50 25-16,25-25 15,49 1 1,-148 24-16,0 0 16,0-25-1,-25 0 1,0 0 0,0-24-1,0-26 1,0 1-1,-25 24-15,-25-24 16,1-25 15,24 49-31,-25 0 16,-24 1 0,24 24-16,-24 25 15,-50-25 1,0 0-1,50 25 1,-1 0 0,-24 0-1,-25 0 1,25 0 0,-25 0-1,74 0 1,25 0-1,-49 25 1,-25 25 15,49-25-31,-49 49 16,49-24 0,1-26-1,24-24 16</inkml:trace>
  <inkml:trace contextRef="#ctx0" brushRef="#br0" timeOffset="3325.87">19248 13915 0,'0'0'0,"0"25"15,0 74 1,0-49-16,0 0 16,0 74-1,-24-50-15,24 25 16,0 25-1,0-49 1,0-50 0,0-1-1,0 1 95,24 25-79,-24-25-15,25-25 15,50 0-16,-1 0 1,100 0 0,24-25-1,50-50 1,-74 51-16,-75-1 16,0 0-16,25 25 15,25-50 1,-124 26-1,0 24 64,-25-25-64,49 0 1,51 0-1,-51-24-15,26 24 16,49-25 0,-100 25-16,1 25 31,-25-25 16,0 1-32,-25-1 1,-49-74 15,-273-50 1,123 99-17,-24 25 1,25 25-1,74 0-15,75 0 16,-75 0 0,124 0-1,1 0 63,-1 25-46,0 25 30,-25-1-46,1-24-1,24 25 1,0-25 15</inkml:trace>
  <inkml:trace contextRef="#ctx0" brushRef="#br0" timeOffset="4158.96">19248 15429 0,'0'0'0,"0"198"31,0 174 1,0-273-17,0 124 1,0-98 0,0-76-1,0-74 79,0-248-63,50 1 0,-25 222-31</inkml:trace>
  <inkml:trace contextRef="#ctx0" brushRef="#br0" timeOffset="5284.67">19348 15627 0,'74'0'31,"174"-25"-15,-25 0 0,-123 1-1,123-1 1,-124 25 0,-25-25-1,-49 25 63,0 0-46,0 0-1,49 198 63,-24-49-79,-1-50 1,-49 1-1,25-26 1,-25-49 0,0 0-1,-25 24 157,-49 1-156,-100-1-1,-74 51 1,75-51-16,-199 75 16,-50-24-1,100-1 1,173-50 0,99-49-1</inkml:trace>
  <inkml:trace contextRef="#ctx0" brushRef="#br0" timeOffset="7741.42">24110 10542 0,'25'25'32,"25"148"-17,-26 26 1,1 123-1,0 1 1,-25 49 0,0 0-1,0 0 1,0-223-16,0 0 16,0-1-1,0-123-15,0 0 16,-25-25 15,25 25 0,124-25 79,-25 25-95,596 99 1,-100-99 0,25-25-1,-99 0 1,-99-100-1,-273 26 1,-75 24 15,-49 25-15,-25-24 0,25-26-1,24-73 1,26-1-1,-75 74-15,25-24 16,-1-298 0,-24 75-1,-24 24 1,-51 25 0,26 75-1,24 49 1,0 75-1,0-50 1,-24 24 15,24 26-15,25 24 0,-25 26-1,0-26 1,0 0-1,1 50 1,-1 0 0,0 0-1,-99 0 1,-124 0 0,-99 0-1,24 25 1,150 0-1,-1 0 1,-173 24 0,148-49-16,-98 25 15,123-25 1,99 0 0,-49 50 30,-74-25-14,-273 49-1,223-74 0,223 0 0</inkml:trace>
  <inkml:trace contextRef="#ctx0" brushRef="#br0" timeOffset="8525.24">24185 11162 0,'74'0'31,"100"0"0,-75 0-15,447-50-1,-100 1 1,-248 49 0,175-50-1,-225 1 1,-98 49 0</inkml:trace>
  <inkml:trace contextRef="#ctx0" brushRef="#br0" timeOffset="9403.4">24085 11906 0,'0'0'0,"100"-25"16,148-24-1,74 24 1,174 0 15,-223 0-31,0 25 16,198-24 0,-372 24-16,1 0 15</inkml:trace>
  <inkml:trace contextRef="#ctx0" brushRef="#br0" timeOffset="9992.74">24358 12675 0,'75'0'31,"-26"0"-16,1 0-15,24 0 16,75 0 0,198-49-1,-123 24-15,73 0 16,795 0 0,-497 25-1,-273-25 1,-247 1-1,-100 24 64,25 24-64,-50 1-15,1 25 0</inkml:trace>
  <inkml:trace contextRef="#ctx0" brushRef="#br0" timeOffset="10467.81">25251 13146 0,'0'0'0,"174"0"15,173 0 1,149 0 0,75 0-1,-75 0 1,-248-24-1,-223 24 17,-50-25 15</inkml:trace>
  <inkml:trace contextRef="#ctx0" brushRef="#br0" timeOffset="11175.65">25102 10740 0,'0'0'0,"75"397"16,-50-49 15,-25 48-15,0 1-1,0-74 1,-25-174-16,25-50 16,0 25-1,0-50 1,0-24-1,0 24 1,0 26 0,0-76-1,0 1 1,0-50 31,0-24-32,49-249 1,-24 75 0</inkml:trace>
  <inkml:trace contextRef="#ctx0" brushRef="#br0" timeOffset="11608.81">25797 10567 0,'0'0'0,"99"173"16,-49-24-1,-1 50 1,51 495 0,-51-272-1,-24-149 1,0-75 0,-25-99-1,0-74 1,0 0-1,25-25 1,-25-174 31,49-173-31,-24 149-16,25-50 15</inkml:trace>
  <inkml:trace contextRef="#ctx0" brushRef="#br0" timeOffset="12059.61">26839 10344 0,'0'0'0,"74"99"15,-49-25-15,49 224 16,1 99 0,-50-75-1,-1 50 1,1-124-1,-25-49 1,25-100 15,-25-74 1,-25-124 46,25 24-78</inkml:trace>
  <inkml:trace contextRef="#ctx0" brushRef="#br0" timeOffset="15477.3">25474 9451 0,'25'24'62,"0"26"-46,0 24 0,-25 1-1,25-1 1,-25-49-1,0-149 126,74-25-110,-49 124-15,49-24 0,-74 24-1,50 50 48,-25 99-48,-1-50 1,26 1 0,-25-26-1,0-49 1,0 25-1,-1-25 17,-24 25-32,25-25 15,0 0 1,0 0 0,74-75-1,0 1 1,-49 0-1,24-1 1,-49 26 0,0 24-1</inkml:trace>
  <inkml:trace contextRef="#ctx0" brushRef="#br0" timeOffset="17526.21">24507 9302 0,'25'74'31,"-25"-49"-15,0 0-1,0 24 1,0 1 0,0 24-1,0 26 1,0-51 0,0-24-1</inkml:trace>
  <inkml:trace contextRef="#ctx0" brushRef="#br0" timeOffset="18552.43">24606 9351 0,'-25'25'16,"25"50"-1,-24-26 1,24-24 0,0 25-1,0 49 1,-25-50 0,25-24-1</inkml:trace>
  <inkml:trace contextRef="#ctx0" brushRef="#br0" timeOffset="19309.08">24854 9649 0,'50'0'94,"-25"0"-79,24 0 1,1-25-1,-25 0 1,0 25 15</inkml:trace>
  <inkml:trace contextRef="#ctx0" brushRef="#br0" timeOffset="21828.05">17983 10492 0,'0'25'32,"0"0"-17,0 49 1,0-49-1,25 25 1,-25-25 0,25-25-1,0 0 63,0 0-62,-1-124 15,1 99-15,-25-50 0,0 26-1,-25-1 1,1 50-1,-1 0 95,0 0 30,25 25-108,-25-25-17,25 50 1</inkml:trace>
  <inkml:trace contextRef="#ctx0" brushRef="#br0" timeOffset="22460.3">18256 12427 0,'0'25'16,"0"0"15,0 0-15,0 49-1,0 50 1,0-99-16,0 74 15,0-49 17,0-26-1,0 1-15</inkml:trace>
  <inkml:trace contextRef="#ctx0" brushRef="#br0" timeOffset="23637.03">18231 14337 0,'75'-50'46,"-26"1"-30,1 49 0,24-50-1,-49 50 1,-25 25 46,0 49-46,-25 26 0,-24-51-1,49-24-15,0 0 16,-25-25 0,50 0 77,74 0-61,-49-25-17,-1-24 1,51 24-1,-51-25 1</inkml:trace>
  <inkml:trace contextRef="#ctx0" brushRef="#br0" timeOffset="24993.05">17909 16173 0,'0'-25'16,"0"0"-1,25 25-15,-25-25 16,74-49 0,-24 24-1,-25 25-15,74-24 16,-50 49-1,-49 49 79,0 26-78,-24-50-1,24-1 1,0 1 47,74 25-17,124 24-14,-123-74-17,-50 25 1,-25 0 15,-25 0 47,-25-1-62,1 1 0,24-25-1,0 0 1,25-124 93</inkml:trace>
  <inkml:trace contextRef="#ctx0" brushRef="#br0" timeOffset="28211.01">24854 8930 0,'-25'0'16,"1"24"15,-1-24-15,0 0 15,25 25 0,-25-25 0,-173 75-15,24-50 0,1 24-1,24-49 1,74 0-1,51 0 95,24 25-79,0 0-15,0 24-1,0-24-15,0 0 16,-25 149 0,25-100-16,0 75 15,-100 446 1,76-148-1,-1-125 1,25 1 0,0-75-1,0 24 1,0-24 0,0-74-1,0 99 1,0 0-1,0 49 17,0-198-32,0 25 15,25-74-15,-25 49 16,0-100 0,24 1-1,-24 0 1,50-25-1,-25 25 17,0-25 15,24 25-32,125 24 1,248 50 15,-25-24-15,148-50-1,26-25 1,74 0 0,-50 0-1,-124-100 1,-297 26-16,-100 24 15,100-74 1,-124-24 0,24-51-1,-49 75-15,-25 0 16,0-298 0,0 125-1,0-1 1,0-24 15,25 98-15,-25 1-1,0 49 1,0 1 0,-100-50-1,-24-25 1,-74 0-1,74 99-15,25 25 16,-75-50 0,100 75-1,49 74 1,-25-49 0,25 49-1,-49-25 1,49 1-1,-49-1 17,-25 0-17,-1 1 1,-24 24 0,50 0-16,24 0 15,-173-24 1,74 49-1,0-25 1,75 25 0,49 0-1</inkml:trace>
  <inkml:trace contextRef="#ctx0" brushRef="#br0" timeOffset="29771.19">25846 11658 0,'-74'-49'219,"-75"-26"-188,25 26-15,-99-51 0,-124 1-1,-50 25 1,124 49 0,50 25-1,24 0 1,1 0-1,74 0-15,25 0 16,-1 0-16,-148 0 16,100 25-1,-1 0-15,-99 24 16,-348 26 0,1-1 15,521-74 0,49 0-15</inkml:trace>
  <inkml:trace contextRef="#ctx0" brushRef="#br0" timeOffset="30718.12">21332 11063 0,'0'25'32,"-25"74"-17,0-49-15,-49 49 16,24 0 0,-24-25-1,74-24 1,-25-50-1,124 0 173,-49 0-172,99 0-1,-75 0 1,-49 0-16,25 0 15</inkml:trace>
  <inkml:trace contextRef="#ctx0" brushRef="#br0" timeOffset="32144.51">21630 13122 0,'0'-50'63,"24"50"-48,1-25 1,99 0 0,-49 25-1,98 0 1,100 0 0,74 75-1,75-1 1,-99-49 15,-1 0-15,-74-25-1,0 0 1,-124 0 0,-99 0-16,25 0 15,-1-25 1,-24-25-1,74-24 1,-24 49 0,-75 0-1,24 25 1,-24-24 46,0-26-62</inkml:trace>
  <inkml:trace contextRef="#ctx0" brushRef="#br0" timeOffset="32811.17">24681 12675 0,'24'25'62,"100"49"-31,-24-24 1,-100-25 140,-174 198-141,75-24 0,49-100-15,50-74-1,0-50 95,0-25-95</inkml:trace>
  <inkml:trace contextRef="#ctx0" brushRef="#br0" timeOffset="42395.81">22944 7888 0,'0'25'47,"25"198"-32,0 124 1,25 50 0,-50-149-16,74 323 15,25 74 1,-49 49-1,24 1 1,50 123 0,-25-74-1,50 0 1,-74-49 0,-1-100-1,-49-99 1,0-198-1,-25-50 1,0 50-16,0-25 16,0 520-1,0-396 1,0-124 0,0-124-1,0-75 1,0-49-1,0-149 95,-50-818-79</inkml:trace>
  <inkml:trace contextRef="#ctx0" brushRef="#br0" timeOffset="43195.92">23465 8136 0,'0'0'0,"50"223"46,24 50-14,-74-75-1,25-173 0</inkml:trace>
  <inkml:trace contextRef="#ctx0" brushRef="#br0" timeOffset="43595.48">23887 8285 0,'0'99'47,"0"-25"-31,0 26-1,0-51 1,0 26-1,0-51 1,0 1 0,-25-25-1,-25 0 1</inkml:trace>
  <inkml:trace contextRef="#ctx0" brushRef="#br0" timeOffset="45378.68">23788 8731 0,'24'-49'63,"101"-26"-48,-101 50 16,1 1-15,-25-1 0,25 25-1,0 0 48,24 25-48,-24-1 1,-25 1 47,25-25-32,99-25 0,-99 1-15,0 24-1,-1-25 1,76 25 31,48 0-32,-48 0 1,-26 0 0,-24 0-1,-26 0 17,-24-25-17,25 25-15,0-50 16,-25 26 31,25 24 78,0 0-94,-25-25 63,0-50-79,0 26 1,0-1 0,0 25-1,0 1 1,0-1-16,25 25 31,-1 0 47,-24 74-47,0-24-15,0-1 0,25-24-16,-25 0 15,0 0-15,25 0 32,0-25 30,0 0-31,-25-25 1,24 0-1,1 25 47,74-25-62,-24-24-1,-50 49 1,24-25-1</inkml:trace>
  <inkml:trace contextRef="#ctx0" brushRef="#br0" timeOffset="46196.16">23862 8806 0,'99'0'47,"1"-25"-47,148-50 15,124 1 1,-25-25-1,-99 49 1,-149 25 0</inkml:trace>
  <inkml:trace contextRef="#ctx0" brushRef="#br0" timeOffset="52021.71">12353 5159 0,'0'0'0,"-25"0"16,0 0 0,0 0-1,1 0 16,-1 0-15,-25 0 0,25 0-1,-24 25 1,24 0 0,-25 49-1,-49 1 1,25 24-1,49-49-15,-25 24 16,25-24-16,1-26 16,-1 26-16,25 49 31,0-24-15,0-50-16,0 24 15,0 1 16,0-1-15,25-24 0,49 0-1,-24 0 1,-1 0 0,1-25-1,49 24 1,0-24-1,-24 0-15,-26 0 16,100-24 0,-74-26-16,73-24 15,26 24 1,-50-24 0,-50 49-1,-49 0 16,0 25-15,25-50 31,-26 25-31,-24 1-16,0-1 15,25-74 1,-25 24-1,0-24 1,-25 0 0,-24 0-1,-1 24 1,-24-24 0,24 49-1,25 26 16</inkml:trace>
  <inkml:trace contextRef="#ctx0" brushRef="#br0" timeOffset="52961.12">29716 9029 0,'0'25'62,"-25"124"-31,-148 198 1,-1 25-1,124-347-16,1 49 1,24-49 0,0-25 15</inkml:trace>
  <inkml:trace contextRef="#ctx0" brushRef="#br0" timeOffset="53555.05">28997 9872 0,'24'50'47,"26"-1"-31,-25-24 0,-25 25-1,50-100 157,-1-24-156,1-1-1,-1 26 1,-49 24-16,0 0 16</inkml:trace>
  <inkml:trace contextRef="#ctx0" brushRef="#br0" timeOffset="55802.3">30609 9426 0,'25'0'31,"0"124"-15,-1-25 15,-24 25-16,0-50 1,0 1-16,0-50 31,-24-125 63,-1-73-63,25 148-31,0 0 32,0 0-1,0 1-16,0-1-15,-25 25 16,25-25 0,0 0 31,0 0-32,0 1 1,25-26-1,24 50 1,-49-25 0,25 25-1,25 0 1,-25 0 0,-1 0 30,1 25-14,0 25-17,-25-1 1,0 1 0,0 24-1,0-49 1,0 25-1,-50-26 1,50 26 0,-124 0-1,100-1 1,24-98 109,74-26-109,-49 50-16,0-24 15,-1 49 1,-24-25-16,25 25 78,0 50-47,0-26 0,0-24 1,24 0 15,1 0-32,-25-49 1,-1 49 46,1 0-30,50 0-1,-51 0-16,1 0-15,0 0 16,50-25 0,-51 0-1,-24 0 1,25 25 0,0-24-1,-25-1 1,25 25 109,0 0-47,24-25-62,-24-25-1,0 26 1,24 24 93,26 49-78,-50-49-31,-1 0 47</inkml:trace>
  <inkml:trace contextRef="#ctx0" brushRef="#br0" timeOffset="57502.44">23391 6077 0,'124'0'125,"149"0"-109,248 0 0,248 0-1,99 0 1,-75-25 0,-172 1-1,-1-1 16,-323-25-15,-123 25 0,-50 1-1,0 24 1,-74 0 0,-26 0-1</inkml:trace>
  <inkml:trace contextRef="#ctx0" brushRef="#br0" timeOffset="60817">26095 13692 0,'0'0'0,"-50"99"31,-99 224 0,75-150-15,-1 1-1,-24-50 1,0 25 0,49-75-1,1-24 1,24 0-16</inkml:trace>
  <inkml:trace contextRef="#ctx0" brushRef="#br0" timeOffset="61316.89">24755 15205 0,'50'0'47,"-26"0"-16,1 75-16,0 24 1,0-74 0,-25 24-1,25-24 48</inkml:trace>
  <inkml:trace contextRef="#ctx0" brushRef="#br0" timeOffset="61683.93">25202 15032 0,'0'0'0,"0"24"16,0 51-16,0-50 15,24 74 1,-24-74-16,25 99 16,0-25-1,-25-49 1,0-26 0,0 1 30,-74 0-14,-75 0-17,50-25-15</inkml:trace>
  <inkml:trace contextRef="#ctx0" brushRef="#br0" timeOffset="64493.81">24581 15577 0,'0'0'0,"149"-24"31,174-26 0,-224 25-15,-25 25-16,1-25 16,49-24-1,-124 24 1,0 50 93,25 24-77,-25-24-1,24-25-16,1 0 1,0 0 0,0-49 46,0 24-46,-1 0-1,76 75 48,123 24-32,-124-74-15,-49 0-1,-25 0 1,-25-50 15,49 50 63,26 25-63,-51-25-31,26 0 32,24-49-1,-74 24-16,0 0 17,0 50 61,25-25-14,0-25-1,25 25-63,-1 25 1,1 24 0,-25-49-1,-1 0 63,-24-99-46,25 99-1,0 0-16,49 0 1,1 0 0,-26 0-1,1 0 1,-25 0 0,0-25-1,-1 0 1,-24 1-1,0-1-15,-24 0 32,-26-25-17,-24 1 1,-1-1 0,-74 1-1,50 24 16,-50 0-15,25 0 0,25 25-1,25 0 1,-25 0 0,49 0-1,0 0-15,1 0 16,-26 0-1,26 0-15,-75 0 16,0 0 0,24 25-1,26 0 1,24-25 0,26 0 15,-26 49-16,0-24 1,26 0-16,-26-25 16,-24 50-1,24-1 1,-49 26 0,49-51-1,0 26 1,50-25 15,0 0 0,0 24-15,0-24 0,75 99 30,-50-74-30,-1-25 0,1-25-1,50 49 1,-26-24 0,75 25-1,0-26 1,50 1-1,74 0 1,25-25 0,0-25-1,-149 0 1,-25 25-16,50-49 16,-100 49-1,100-124 16,-74 25-15,-51-25 0,26-75-1,-50 50 1,0 124 0,0-24-1,-74 49 48,-1-25-32,50 25-31,-223-50 31,-24 50-15,73 0-1,75 0 1,99 0 0,0 0-1</inkml:trace>
  <inkml:trace contextRef="#ctx0" brushRef="#br0" timeOffset="65915.07">25152 15801 0,'0'24'63,"0"51"-16,0-26-47,-223 150 15,24-50 1,-49-75 15,-99 1-15,-100-75-1,100 0 1,248 0-16,0 0 16,49 0-16,1-75 31,-175-322-15,-73-24-1,-51-76 1,26 101-1,123 148 1,150 148 0,24 26-1,25-25 1,-25-25 0,-24-50 15,24-24-16,25 123-15,-25 1 16,25-25 0,0 24-16</inkml:trace>
  <inkml:trace contextRef="#ctx0" brushRef="#br0" timeOffset="66396.87">20712 11385 0,'25'0'31,"-25"25"0,25 0-15,49 198-1,-74-74 1,0 49 0,25 75 15,-25 0-16,0-174-15</inkml:trace>
  <inkml:trace contextRef="#ctx0" brushRef="#br0" timeOffset="67180.59">20886 13295 0,'0'25'16,"49"0"30,-24 0-30,74 49 0,-24 1-1,-51-26-15,1 1 16,0 49 0,-25 25-1,-25 50 1,0-50-1,-24-25 1,49-50 0,0-24 15,25 75 31,74 148-30,-74-124-1,-25-75 0,0-24 16,24-25-31,-24 25-1,0 0 1,0-1 0,25 1-1,0 0 16,-25 0-15,25 0 0,-25 49-1</inkml:trace>
  <inkml:trace contextRef="#ctx0" brushRef="#br0" timeOffset="67652.32">21357 15652 0,'0'0'0,"49"0"16,-24-25-1,0 25 1,-50 50 62,-49 49-47,49-74-15</inkml:trace>
  <inkml:trace contextRef="#ctx0" brushRef="#br0" timeOffset="69475.03">25698 16272 0,'99'0'109,"174"0"-78,-248 0-31,24 0 16</inkml:trace>
  <inkml:trace contextRef="#ctx0" brushRef="#br0" timeOffset="70297.43">22126 16793 0,'0'0'0,"0"-25"15,0-74 79,0-149-94</inkml:trace>
  <inkml:trace contextRef="#ctx0" brushRef="#br0" timeOffset="71332.39">25995 11509 0,'-24'0'31,"48"0"-31,-73 0 16,24 0 296,-422-173-296,-49 24-1,25 50 1,-99 49 0,-1 50-1,1 0 1,173 0 0,173 50-1,175-26 1</inkml:trace>
  <inkml:trace contextRef="#ctx0" brushRef="#br0" timeOffset="72164.75">20513 9847 0,'25'50'32,"25"99"-1,-25-25-15,24 25-1,-24-25 1,-25-25-1,0 0 1,0-24 0,0-26-1,0-24 1,0 0 0,0 0-1,0-1 16,0 1-15,0 25 0</inkml:trace>
  <inkml:trace contextRef="#ctx0" brushRef="#br0" timeOffset="72948.78">20762 12154 0,'24'25'62,"-24"25"-46,50 74-1,-25 25 1,0-75-16,-1-24 16,-24 49-1,25-25 1,-25-24-16,25 99 15,0-50 1,-25-25 0,0 1-1,0-26 1,0-24 31,0 99-32,0 50 1,0 173 0,0-149-16,-25 1 15,0 148 1,25-198-16,0 149 16,50-75-1,-1-99 1,-24-50-1,-25-49 1</inkml:trace>
  <inkml:trace contextRef="#ctx0" brushRef="#br0" timeOffset="76516.45">25971 15776 0,'0'25'31,"0"74"0,-25-25 1,25-49-1,-25-25 0,0 25 0,0-25-15,-24 49 0,24-49-1,25 25-15,-25-25 16</inkml:trace>
  <inkml:trace contextRef="#ctx0" brushRef="#br0" timeOffset="78247.14">22250 15974 0,'0'-99'79,"49"-273"-48,-49-273 0,-24 124 0,-1 347 1,0 50-1,0 75-16,25 24 32,-25-25 16,-24-24-48,24 24 1,0 26 0,25-1-1,-25-25 1,1 25 15,24-24-15,-25 24-1,25 0 1,0 0-16,99 75 250,174 124-219,-149-100-15,25 0-16,223 100 16,49-25-1,26-50 1,-1-24-1,-222-75-15,148 24 32,-298-24-17,-24 0 63,-1 0-62,51-49 0,-51 49-1,1-25 1</inkml:trace>
  <inkml:trace contextRef="#ctx0" brushRef="#br0" timeOffset="83741.3">13940 7317 0,'50'0'156,"446"0"-125,347 0 1,-396 0-17,-1 0 1,-49 0-1,-99 0 1,-25 0 0,-25 0-1,-50 25 1,-24 0 0,-50-25-1,-99 0 1,49 0 78,248 0-79,-24 0 1,0 0-1,-75 0 1,-124 0 0</inkml:trace>
  <inkml:trace contextRef="#ctx0" brushRef="#br0" timeOffset="85094.13">24185 11013 0,'-50'-74'63,"-148"-100"-32,98 75-16,-445-248 1,148 173 0,-25 25-1,25 25 1,174 50 0,49 24-1,-24 25 1,99 1-16,49 24 15,25-25 1,0 25 31,-123 25-16,123-25 0</inkml:trace>
  <inkml:trace contextRef="#ctx0" brushRef="#br0" timeOffset="85630.7">21084 9451 0,'0'0'0,"-25"198"15,0-74 1,1-50 0,-26 75-1,-24-49 1,74-76-1,0 1 1,24-25 109,200-25-109,-51 25-1,-74 0 1,-49 0 15</inkml:trace>
  <inkml:trace contextRef="#ctx0" brushRef="#br0" timeOffset="86380.81">23912 12055 0,'0'0'16,"-124"25"-16,0 0 0,0-1 16,-75 1-1,-24 0 1,74 25 0,0-25-1,25-25 1,75 24-16,-1-24 15,-74 0 1,0 0 0,25 0-1,0 0 1,24-24 15,50-1-15</inkml:trace>
  <inkml:trace contextRef="#ctx0" brushRef="#br0" timeOffset="86980.78">21704 12378 0,'0'0'0,"25"0"16,-25 74 93,0-49-93,25 24-16,-25-24 15,25 124 1,-25-75 0,0 1-1,0-1 1,24-24 0,-24-25-16</inkml:trace>
  <inkml:trace contextRef="#ctx0" brushRef="#br0" timeOffset="87431.08">21903 13866 0,'0'0'15,"24"74"1,-24-49 31,0 0-16</inkml:trace>
  <inkml:trace contextRef="#ctx0" brushRef="#br0" timeOffset="94177.84">16173 9947 0,'0'74'78,"0"397"-63,0-99 1,0 1 0,0-200-1,0 472 17,0-347-32,0-25 15,-50 768 1,25-718-1,0 619 1,25-470 0,0-199-1,50-125 1,-50-98 0,25-25 15,0 99-16,-1 25 1,26 74 0,-50-149-1,0-24-15,0 148 32,0-74-17,0-74 1,0-25-1,0 0 1,-50-1 0,-49 51-1,-50 24 1,-24-49 0,74-26-1,-1 1 1,76 0-16,-51-25 15,1 25-15,-150-25 32,175 0 46,-100-75-63,-149-49 1,-74 25 0,199 50-16,-1-1 15,-49-24 1,148 24-16,-24 0 16,-198-123-1,172 98 1,101 75-1,24-24 17,0-76-17,0-73 1,24-125 15,51-124-15,49-74-1,-50 223-15,-24-49 16,49-249 0,-49 274-16,49-249 15,-25 75 1,-24 99 0,0 99-1,-1 25 1,1 49-1,-25 75 1,-25 25 0,24-50 15,1 75 0,-25 24-31,0 1 16,25-100-1,-25 74 1,0-49 0,50 50-1,-50 0 1,49 24 0,26-24-1,198-100 1,49 25-1,-24 0 1,-75 0 0,-173 149-1,-26-49-15</inkml:trace>
  <inkml:trace contextRef="#ctx0" brushRef="#br0" timeOffset="94661.32">14015 11137 0,'0'0'0,"24"0"16,26 25 0,-25 0-1,74 0 1,75 0-1,123 24 1,26 1 0,24-1-1,-198-49 17,-99 25-17,-50 0 32</inkml:trace>
  <inkml:trace contextRef="#ctx0" brushRef="#br0" timeOffset="95082.53">13692 12973 0,'0'0'0,"149"0"47,248 0-31,99 0 0,124 0-1,-99 0 1,-223 0-1,-224 0-15,-24 0 32,-50 25-17,-100 24 1</inkml:trace>
  <inkml:trace contextRef="#ctx0" brushRef="#br0" timeOffset="95448.55">13494 14461 0,'0'0'0,"173"0"31,1 0-31,148 0 31,26 0-15,24 0-1,-99 25 1,-199-25 0,-49 0-16</inkml:trace>
  <inkml:trace contextRef="#ctx0" brushRef="#br0" timeOffset="95814.65">13940 15627 0,'0'0'31,"199"0"-31,24 0 16,149 0 0,-25 25-1,-173-25 1,-100 0-1</inkml:trace>
  <inkml:trace contextRef="#ctx0" brushRef="#br0" timeOffset="97239.9">17587 8409 0,'0'0'0,"-100"0"78,-222 74-62,322-49 0,0 25-1,0-26 1,25 26 0,49 0-1,25-1 1,-49 1-1,24-25 1,-49 24 0,0-24 15,0 0-31,-25 74 31,0 0-15,0-74-1,-25-25 17,0 0 46,0-149-63,25 100 1,0-26-16,-25 26 16,25-26-1,25 1-15,50-75 32,24 50-17,-25 24 1,-49 51-1,25-26 1,-50 25 31</inkml:trace>
  <inkml:trace contextRef="#ctx0" brushRef="#br0" timeOffset="98254.22">13767 10319 0,'0'124'46,"0"25"-30,-50-1 0,50-73-1,-25-26 1</inkml:trace>
  <inkml:trace contextRef="#ctx0" brushRef="#br0" timeOffset="98715.34">13643 10418 0,'0'25'16,"-50"99"0,25-50-1,-49 1 1,49-26-1,0 1 1,0-25 0,25-1-1,124-24 79,25 0-78,-50 0-1,-49-24 1</inkml:trace>
  <inkml:trace contextRef="#ctx0" brushRef="#br0" timeOffset="99299.4">13370 11757 0,'0'25'46,"25"25"-30,-1-1 0,1 26-1,50 24 17,-51-49-17,26-26 1,-25 1 15,-25 0 63,-75 0-79,26-25 1,-75-25 0</inkml:trace>
  <inkml:trace contextRef="#ctx0" brushRef="#br0" timeOffset="99582.03">13494 11584 0,'0'0'0,"149"-50"16,-75 25-1,-24 25 1</inkml:trace>
  <inkml:trace contextRef="#ctx0" brushRef="#br0" timeOffset="100182.43">13146 13419 0,'0'25'62,"0"25"-46,25 49-16,25 50 15,0-50 1,-1-49 0,1-50-1,-50 24 1,25-24 0,-25-24 15,24-26-16,-24 0-15,0 26 16,-24-26 0,-26 50-16,-74-25 15,-75 75 17,26 74-17,24 74 1,75-74-1,74-74 1,99-25 15</inkml:trace>
  <inkml:trace contextRef="#ctx0" brushRef="#br0" timeOffset="100715.79">12898 14536 0,'25'0'63,"50"0"-48,-51 0 1,1 99 46,0 298-30,-25-298-17,0 99 1,-25-148-16,25-25 15,-25 0 1,1-100 31,-1-49-31</inkml:trace>
  <inkml:trace contextRef="#ctx0" brushRef="#br0" timeOffset="101398.77">12874 15205 0,'24'0'31,"1"0"-15,0 0 0,25 0-1,-26 25 1,-24 99 15,-99 99-15,-74 25-1,-1-49 1,124-150-16,1 1 16,49-25-1,25 0 17,74-1-17,-50-24 1,51 0-1,-51 25 1,-24 0 0,-25 0 62,-50-25-31,50-99-16,0-422 0,50 74-15,74 100-1,-74 223-15</inkml:trace>
  <inkml:trace contextRef="#ctx0" brushRef="#br0" timeOffset="104133.75">21803 8582 0</inkml:trace>
  <inkml:trace contextRef="#ctx0" brushRef="#br0" timeOffset="104931.33">22969 8731 0,'0'0'0,"-99"-49"16,49-1-1</inkml:trace>
  <inkml:trace contextRef="#ctx0" brushRef="#br0" timeOffset="105930.9">23564 7962 0,'0'0'0,"-74"149"16,24 50 0,-24-26-1,24 26 1,26-75-1,24-75 1</inkml:trace>
  <inkml:trace contextRef="#ctx0" brushRef="#br0" timeOffset="106676.72">22870 8880 0,'0'-25'62,"-74"-49"-30,-1 24-1,50 50-31,25-25 31</inkml:trace>
  <inkml:trace contextRef="#ctx0" brushRef="#br0" timeOffset="109349.4">21258 7838 0,'0'149'62,"24"0"-46,26 248 0,74 372-1,-50-174 1,26 224 0,-51-100-1,75 100 1,-49-75-1,49-99 1,0-25 0,-75-149 15,-24-273-31,-25-49 16,0 50-16,25-26 15,-25 125 1,0-174-16,0 50 15,0-50 1,0 0 0,0 25-1,0-1 1,-50-48 0,50-26-1,0-49 1,-24 0-1,24-1 1,0 1 15,-50 0-31,-24 99 32,-26-25-17,-24 0 1,-124 25-1,-99 25 1,-99-49 0,73-26-1,-123-24 1,-248-50 0,-149 0-1,-49 0 1,49 0-1,570 0-15,-570 0 32,720 0-1,73 0-15,51 0-1,-50 0 1,-25 0-1,24 0 1,26 0 0,-25 0-1,-75 0 1,100 0-16,-26 0 16,-222 0-1,49-25 1,25-25-1,99 25 1,75-24 0,-149-26 31,74 1-32,0-1 1,25 1-1,99 49-15,0 0 16,-24 1 0,49-1-1,-25-99 1,-99-99 0,-75-75-1,-49-99 1,-49-99-1,73 25 1,100 49 15,0-49-15,124 223-16,0 0 16,0-25-16,0-25 15,0 0-15,0 50 16,75-297-1,-50 321-15,-1 26 16,76-224 0,-26 149-1,25 50 1,-49 74 0,0-49-1,-1 49 1,26-49-1,-26 24 1,50-24 0,-49 74-1,272-397 17,1 248-17,173-50 1,50 26-1,-1 98 1,-73 50 0,-100 50-1,-124 25 1,-50 74 0,-148 0-16,-25-25 15,-1 25 1,1 0-1,0 0 1,248 124 15,397-25 1,-348-74-17,-49 0 1,0-25-1,0 0 1,-25 0 0,-124 0-1,-99 0 1</inkml:trace>
  <inkml:trace contextRef="#ctx0" brushRef="#br0" timeOffset="110324.27">8830 12849 0,'25'-25'32,"25"-25"-17,-1 1 1,1-26-1,0 51 1,-1-51 0,1 75-16,0-49 15,24 24-15,50-25 16,-25 25-16,50 1 16,124-26-1,-174 50 1,-74 0-1</inkml:trace>
  <inkml:trace contextRef="#ctx0" brushRef="#br0" timeOffset="110783.58">10046 12179 0,'0'0'0,"74"99"15,50 1 1,75-1 15,-100-74-31,75-1 16,24-24 0,-148 0-1,-26 0-15,-24-24 31,0-1-15,-24 25 15,-1 25-15,-50 24 0,51 1-1,-1-50 1</inkml:trace>
  <inkml:trace contextRef="#ctx0" brushRef="#br0" timeOffset="117724.43">15056 8434 0,'50'0'62,"74"0"-46,149 0-1,198 0 1,149 0 0,199 0-1,-100-50 1,-123 0-1,-249 1 1,-273 49 15</inkml:trace>
  <inkml:trace contextRef="#ctx0" brushRef="#br0" timeOffset="121020.77">26194 8136 0,'25'0'94,"322"0"-63,719 25 0,150-25 1,-546-50-1,-571 25-15,-74 25-1</inkml:trace>
  <inkml:trace contextRef="#ctx0" brushRef="#br0" timeOffset="123333.63">26814 10914 0,'0'0'0,"0"25"0,-25-25 16,25 49 0,0-24-1,0 25 141,0 74-140,25 74 0,-25-24-1,0-100-15,0-24 16,-25 0 0,-25-50 77,26 0-77</inkml:trace>
  <inkml:trace contextRef="#ctx0" brushRef="#br0" timeOffset="124035.76">22721 10641 0,'-50'0'63,"-222"-25"-32,-76 1 0,51-1 1,-51 0 14,76-25-30</inkml:trace>
  <inkml:trace contextRef="#ctx0" brushRef="#br0" timeOffset="126222.12">19000 15602 0,'0'-25'31,"75"25"31,-26 25-46,125 50 0,-50-26-16,124 75 15,25 0 1,347 323 31,-173-199-32,-75-25 1,-124-124 0,-174-74-1,-124-50 95</inkml:trace>
  <inkml:trace contextRef="#ctx0" brushRef="#br0" timeOffset="126901.23">20439 15602 0,'0'25'63,"-50"74"-47,-24-24-16,24-1 15,-297 248 1,99-98-1,50-26 1,-1 1 0,50-75-1,100-50 1,24-74 0,25-25 124,0 0-109,0-24-15</inkml:trace>
  <inkml:trace contextRef="#ctx0" brushRef="#br0" timeOffset="129532.04">20762 14412 0,'0'0'0,"0"-50"47,24-25-32,26-49 1,0 25 0,49-50-1,25 25 1,-25 25-16,-25 25 15,274-75 1,-224 99 0,49 1-1,-148 49 1</inkml:trace>
  <inkml:trace contextRef="#ctx0" brushRef="#br0" timeOffset="130179.16">21828 13271 0,'99'74'31,"25"0"-15,-74-49-1,148 50 1,-123-75 0,-50 0-1,-50 0 48,0 0-32,-25 74 0,-24 124 0,24-74 1,50-99-1,0 0 0,25-25 32,-25-25-48</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19:03.038"/>
    </inkml:context>
    <inkml:brush xml:id="br0">
      <inkml:brushProperty name="width" value="0.05292" units="cm"/>
      <inkml:brushProperty name="height" value="0.05292" units="cm"/>
      <inkml:brushProperty name="color" value="#FF0000"/>
    </inkml:brush>
  </inkml:definitions>
  <inkml:trace contextRef="#ctx0" brushRef="#br0">2356 3349 0,'0'24'47,"0"1"-32,0 50 1,0-26 0,0 50-1,-24 26 1,24 73-1,-25 25 1,0-124-16,25-49 16,0 49-1,0-24-15,0-51 32,149-73 139,24 49-155,1-25-16,49 0 16,497-24-1,-299 24 1,-98 0 0,-100 0-1,-74 25 1,-25 0-1,-74 0 17,-1 0-17,1 25 1,-25-25 0,49 0-1,25 0-15,-24 0 16,197 0-1,-148 0 1,-49 0 0,-50 0-1,0 0 79,49 0-78,0 0-1,26-25-15,24 0 16,-50 25-16,25-24 16,124-1-1,-198 25 1,0 0-1,-25-25 17,25-25-17,24 1 1,1-1 0,-50 1-1,25 24 1,-25 0-1,0-74 17,0 0-17,-25-1 1,-25 1 0,26-25-1,-26 50 1,25-26-1,-24 26 1,49 24 0,-25 50-1,25-24 17,-124-1-17,-75 25 1,-197 0 15,-150 74-15,-50 1-1,26-1 1,99 0 0,173 1-1,75-50 1,99-1-1,0-24 1,74 25-16,-24-25 16,-25 25-16,-26-25 15,51 0 1,24 0 0,26 0-1,-26 0 1,0 0-1,-24 0 17,49 0-17,0 0 1</inkml:trace>
  <inkml:trace contextRef="#ctx0" brushRef="#br0" timeOffset="5366.94">7293 4465 0,'24'0'94,"1"-25"-79,149-25 1,-1 1 15,100 49-15,-25-25-1,-49 25-15,-26 0 16,398 0 0,-224-25-1,-74 25 1,-124 0-1,-50 0 1,-49 0 0,-25 0-1,49 0 1,-24 0 0,-1 0-1,26 0-15,-51 0 16,26 0-16,99 0 31,-75 0-15,1 0-1,73 0 1,1 0 0,0 0-1,-74 0 1,-1 0-1,-49 0 1,0 0 0,24 0-1,1 0-15,-25 0 16,99 0 0,-75-25-1,1 1 1,99-26 31,-25 50-32,-75-25 1,26 0 0,-26 25-1,-24 0 16,0-49 173,-25-1-189,25 1-15,-25 24 16,25-74-1,-25-1 1,0 26 0,0 49-1,0 0 1,0 0 0,0 1-1,0-26 1,-25 25 15,0 0-15,25 1-1,-25-1 1,0 0 15,-24 0-15,24 0-1,-149-24 1,-74-1 0,-124-24-1,-124 24 1,-50 1 0,298 49-16,-25 0 15,1 0-15,48 0 16,-371 0 15,322 0-15,100 24-1,73 1 1,76-25 0,-1 0-1,25 50 188,0-1-187,-50 26 0,25-50-1,0 24 1,-49 1-1,49-25-15,-24-1 16,-100 1 0,50 0-1,74-25 17,25 99 233,-50-49-249,-24 99 15,24-25-15,25-99-16,1 49 15,24-49 1,0 0 0,0-50 218,24 0-218</inkml:trace>
  <inkml:trace contextRef="#ctx0" brushRef="#br0" timeOffset="13241.31">2381 5953 0,'75'0'78,"198"-74"-62,49 49 0,75 0-1,124 0 1,49 25 15,-24 0-15,-124 0-1,-75 0 1,-124 25 0,25 0-1,0-25 1,-149 0-16,25 25 15,298 24 1,-199-24 0,-24 0-1,-1-25 1,50 0 0,50 25-1,0 24 16,-150-24-15,26-25 0,0 25-1,24-25 1,-24 0-16,-50 0 16,372 0-1,-149 0 1,-49 0-1,24 0 1,1 0 0,24 0-1,50 0 1,-50 0 0,-173-25-1,-50 0 1,-75 25 78,26 0-79,24-24 1,-49 24-1,49-25 1,0 25 0,0 0-1,-24-25 1,-26 0 0,-24 25-1,-25-25 126,0 1-32,0-1-62,-25 25 0,25-25-31,0 0-1,-24-25 16,24 26-15,0-1 0,-25 0-1,0 0 1,0 0 109,0-24-109,25 24-16,-24-25 15,-1 26 1,25-1-1,-25 0 1,0-25 0,0 1-1,1 24 1,-51-25 0,1 1-1,-50-26 1,-25 1 15,74 74-31,-24-50 16,-422-98-1,224 73 1,73 50 0,76 0-1,98 25 1,-49 0-1,-25 0 1,-50 0 0,-24 0-1,-1 0 1,-24 0 0,99 0-16,-174 0 15,-49 50 16,-273 0 1,372-25-17,-25-1 1,50 1 0,-100-25-1,100 25 1,-50-25-1,25 0 1,149 0-16,0 0 16,-125 0-1,-197 0 1,98 0 0,-123 0-1,49 25 16,25-25-15,49 25 0,26-25-1,49 0 1,49 0 0,75 24-1,0-24 1,75 0-16,-26 0 15,1 0 1,-1 0-16,-24 0 16,50 0-1,-26 25 1,26-25 0,24 0 62,-50 25-47,51 0-15,-1-25-16,-25 0 15,25 25 1,1-1-1,-1-24 1,-25 25 0,0 0-1,1 0 1</inkml:trace>
  <inkml:trace contextRef="#ctx0" brushRef="#br0" timeOffset="36820.46">7516 5110 0,'-25'0'15,"-25"0"1,26 0 0,-26 49-1,0-24 1,26 0-1,-51 25 1,26-26 0,-1 26-1,0-25 1,50 0 0,-24-1-16,24 1 15,0 0 16,-25-25-15,0 50 0,25-26-1,-25 26 1,0-25 0,1 24-1,24-24 1,0 0 15,0 25 32,24-26-32,1-24 31,-25 25-46,75 0 0,24 25-1,-25-25 1,25-1-1,-49-24-15,74 25 16,25 0 0,0 0-1,24-25 1,1 0 0,124 49-1,-1-24 16,125 0-15,124-25 0,-50 0-1,-298 0-15,-74 0 16,0 0-16,-49 0 16,98 25-1,-123-25 1,24 0-1,-49 0 1,0 0 0,0 0 15,-1 0 0,76-50 0,-51 1-15,51 24 0,-76 0-16,100-25 15,-49 1 1,-1 24 0,-24 0-1,-25 0 1,-1 25 31,-24-25-32,100-24 1,-76 49 15,1-25 63,25 25-78,-50-25-1,25 0 1,-1 1 31,-24-1-32,0 0 1,0-49 0,-49-26 15,49 76-16,-25-1 1,0 0 0,25 0 15,-25 0-15,1-24 15,24 24-16,-25 25-15,0 0 16,25-25 0,-25 0 15,0 1-15,-99-26-1,50 0 16,-75 1-15,25 24 0,0-25-1,-25 26 1,0 24 0,-24 0-1,98 0-15,1-25 16,49 25-1,0 0 48,-74 49-32,25 1 0,74-25-15</inkml:trace>
  <inkml:trace contextRef="#ctx0" brushRef="#br0" timeOffset="149535.16">20216 9599 0,'-25'0'63,"-25"50"-32,26-50-16,-26 74 1,25 1 0,-24 24-1,-1 0 1,25-24 0,0-1-1,25-49 1,0 25 62,124 49-47,-99-99-15,0 25-1,25 24 17,24 1-17,25-1 1,25-24 0,-99-25-1,0 0 1,0-49-1,-1-1 1,1-49 0,-25-50-1,0-25 1,-49 1 0,-26 24 15,26 99-16,24 50 64</inkml:trace>
  <inkml:trace contextRef="#ctx0" brushRef="#br0" timeOffset="152031.51">21977 9550 0,'0'0'0,"-124"74"31,74-24-15,26-25 0,-26-1-1,25 1 1,0 0 0,0-25 30,25 25 33,0 24-48,0 1-16,0 24 1,0-24 0,0 0-16,25-50 15,-25 49 1,0-24 0,0 0 30,0 0-30,0 0 15,0-1 63,25-24-78,0 25 15,0-25-15,74 0-1,50 0 16,-75 25-31,1-25 16,73 25 0,-24-25-1,-24 0 1,-76 0 0,26 0-1,-50-25 79,174-25-78,-1 26 30,-148 24-30,0 0-16,0 0 94,-25-25-79,25-50 1,-25 26 0,0-1-1,0 25 1,0-24 0,0 24 30,0 0-30,0 0 0,0 0-1,-50-24 17,-24-26-17,24 51 1,25-1-1,-24 0 48,-51-25-32,51 50 0,24 0-15,-50 0 31,26 0-31,-1 0-1,25 0 1,1 0-1,-26 0 1,25 0 0,-74 50-1,0-50 1,0 50 0,-1-26-1,51 1 16</inkml:trace>
  <inkml:trace contextRef="#ctx0" brushRef="#br0" timeOffset="153598.6">21903 5358 0,'74'0'47,"-49"25"-32,49-1-15,-24 1 16,198-25 0,-124 0-1,-25 0 1,-49 0-1,-50 149 110,0-124-109,0 49-16,-25 25 16,0 1-1,-25-1 1,50-74 31,-24-75 15</inkml:trace>
  <inkml:trace contextRef="#ctx0" brushRef="#br0" timeOffset="153944.14">22349 5804 0,'25'0'47,"49"0"-32,75-25 1,0 1 0,-50 24 15,0-50-16,-74 25 1,-25 0-16</inkml:trace>
  <inkml:trace contextRef="#ctx0" brushRef="#br0" timeOffset="154545.97">22994 5457 0,'74'0'47,"-24"0"-32,-25 0-15,24 0 16,26 0 0,-75-25-1,25 25 32,-1 124 0,-24 25-16,0-99-15,0-1-1,-24-24-15,24 0 16,0 0 0,0 0-1,-25-25 48</inkml:trace>
  <inkml:trace contextRef="#ctx0" brushRef="#br0" timeOffset="154845.43">22870 5755 0,'50'0'16,"-1"-25"-1,1 0-15,24 25 16,75-25-1,25-24 1,-100 49-16,-24-25 16,74-25-1</inkml:trace>
  <inkml:trace contextRef="#ctx0" brushRef="#br0" timeOffset="155711.12">23688 5482 0,'124'-25'31,"-74"25"-15,0 0-16,-50 50 78,0 24-63,-50 25 1,25-74 0,25 0 46,0 0-31,0-1-31,75 51 32,24-1-17,-49-24 1,-26-50 0,-24 25 46,-49-25-31,24 25-15,0-25 31,25-25-32,-25-25 1,50-24 0,25-1-1</inkml:trace>
  <inkml:trace contextRef="#ctx0" brushRef="#br0" timeOffset="156378.26">24284 5531 0,'0'0'16,"-25"-24"-1,0 73 17,0-24-17,25 0 1,0 0 15,25-50 0,25 0-15,-1 0 0,1 0 15,-50 50 16,25 25-32,0 24-15,-1 1 16,1 123 0,0-99-1,-25-49 1,25-50 62</inkml:trace>
  <inkml:trace contextRef="#ctx0" brushRef="#br0" timeOffset="165761.84">25152 5383 0,'25'74'15,"-25"75"17,0-75-1,0 25-16,0-74 1,0 0 47</inkml:trace>
  <inkml:trace contextRef="#ctx0" brushRef="#br0" timeOffset="166195.01">24879 5606 0,'25'0'47,"25"0"-16,24 0 1,0 0-1,-49 0-16,0 0 1</inkml:trace>
  <inkml:trace contextRef="#ctx0" brushRef="#br0" timeOffset="166664.37">25574 5680 0,'0'0'0,"24"0"16,-24 25-1</inkml:trace>
  <inkml:trace contextRef="#ctx0" brushRef="#br0" timeOffset="166945.84">25598 5655 0,'0'25'31,"0"0"-16,0 0 1,0 0 0,0-75 93</inkml:trace>
  <inkml:trace contextRef="#ctx0" brushRef="#br0" timeOffset="168778.83">26045 5283 0,'74'0'187,"100"0"-156,-149 0-15,0 0 0,-1 0 30,-24 25-30,50 99 0,-50-25-1,0-49 1,0-25-16,0 24 16,-25-24-1,0 25 1,75 24 93,0-24-78,-26-25-15,-24 24 78,-49-24-79,-26 25 1,1 24 0,24-74-16,26 0 31,24 25-15,-25-25-16,0 0 15,-25 0-15</inkml:trace>
  <inkml:trace contextRef="#ctx0" brushRef="#br0" timeOffset="169408.13">21952 6672 0,'0'25'47,"124"-25"-32,0 0-15,75 0 16,371 0 0,-148 0-16,49 0 15,968 0 1,-645 0 0,-249-25-1,-421 1 1,-99 24-1</inkml:trace>
  <inkml:trace contextRef="#ctx0" brushRef="#br0" timeOffset="171167.58">27037 6474 0,'0'0'0,"0"-25"15,50 50 48,74 248-48,-99-25 1,-1 25 0,-24 24-1,-49 51 17,-26-150-17,-24-24 1,25-75-1,-1 50 1,-49 0 0,-49 49-1,98-99-15,-24 1 16,-25-1-16,0 74 16,0-24-1,25-50 1,49-49-1,25 0 1,0-50 62,1 0-47</inkml:trace>
  <inkml:trace contextRef="#ctx0" brushRef="#br0" timeOffset="171775.55">25722 9426 0,'0'0'0,"0"124"16,0-99 0,-24 24-16,-1 50 31,25-49-16,-25-25 1,25 0 15,174-25 79,-1 0-95,-73 0-15,-26 0 16,149 0 15,-173 0-15,-25 0-1</inkml:trace>
  <inkml:trace contextRef="#ctx0" brushRef="#br0" timeOffset="174046.04">18901 9451 0,'25'124'31,"-25"-75"-15,0 100 0,0 0-1,0-100-15,0 1 16,0 25 0,0-51-16,0 1 109,0 74 94,0 50-187,0 25-1,0-75 1,0-74 15,50-25 47,98-50-62,150-49 0,0 74-1,-75-24 1,-49 24-1,-150 25-15,26-25 16,-25 25-16,0 0 16,-1-50-1,26 26 1,24-1 15,-24 25-15,24-25-1,-49 25 1,0-25 0,0 25-1,-25-25 1,0-24 0,0-26-1,-25 26-15,0-1 16,-49-74-1,-25 74 1,49 26 0,-74-1-1,-25 0 17,25 25-17,-25 25 1,-49 24-1,74 51 1,74-100-16,25 24 16,1-24-1,24 25 32,0 0-31,148-25-1</inkml:trace>
  <inkml:trace contextRef="#ctx0" brushRef="#br0" timeOffset="174792.71">20290 10046 0,'0'-25'31,"25"25"-15,25-99-1,49 24 17,-74 51-32,396-175 31,299 26-16,-249 49 1,-49 74 0,-125 25-1,-49 25 1,-124 0 0,-49 25-1,-26-25-15,-24 0 16,0 0-16,0 25 15,0 0 1,24-1-16,100 51 16,-75-26-16,50 1 15,50-25 17,-149-25-17,0 0 16</inkml:trace>
  <inkml:trace contextRef="#ctx0" brushRef="#br0" timeOffset="175400.44">24061 9376 0,'24'0'47,"1"50"-31,0-25 0,25-1-1,-1-24 1,-24 0-1,0 0 1,-25 25 125,-50 149-126,1-75 1,-1-25 0,50-24-1</inkml:trace>
  <inkml:trace contextRef="#ctx0" brushRef="#br0" timeOffset="177479.15">21382 10765 0,'0'0'0,"49"149"31,-24 74 1,0-173-17,0 49 1,-25-24-1,24-51 1,1-24 0,-25 25 15,25 0 0,25 0-15,-50 0-16,24-1 15,101-24 1,-1 0 0,124 0-1,49 25 1,75-25 15,-173 0-15,-26 0-1,-148-25 1,25 25 0,-50-24 31,25-1-32,-25 0 1,24 0-1,1-24 1,-25 24 0,0-50-1,0 1 1,0 24 15,-25 1-15,25 24-16,-24 0 15,-1 0-15,25 0 16,-25 1 0,-25-1-16,-24 0 15,-25 0 1,0 25 0,74-25-1,0 25 1,0 0-1,-99 0 1,-50 25 0,50 0-1,-173 25 1,222-26 0,51-24-1,-1 0 1</inkml:trace>
  <inkml:trace contextRef="#ctx0" brushRef="#br0" timeOffset="178550.58">19893 11013 0,'0'50'31,"-24"99"-15,-1-50-1,25-49 1,0-26 0,0 1-1,0 0 1,25 0 15,-1 24-31,1-24 16,74 25-1,-49-25-15,-25-1 16,148 1 0,-24 0-1,-25-25 1,-25 0 0,-49-25-1,0-49 1,-1-1-1,-24 1 1,-25 24-16,0 1 16,0-1-16,0-49 31,0 74-31,0 0 16,-25 0-1,1 25-15,-1-24 16,-25 24-1,0 0 1,-49 0 0,0 0-1,0 24 1,74 1 0,-25 0-1,50 0 1,-24 0-1,24 0-15</inkml:trace>
  <inkml:trace contextRef="#ctx0" brushRef="#br0" timeOffset="179245.23">20042 11658 0,'0'25'31,"0"-50"-31,-25 149 16,25-99-16,0 74 15,0-49 1,0 24 0,0 1-1,25 49 1,0-50 15,0 1-15,0-26-1,-1-49 1,1 25 0,0-25-1,25 0 1,-1 0 0,1-25-1,-1-49 1,1-50-1,0-25 1,-50 50 0,0 49-1,0 25 48,-50 25-32,25 0-15</inkml:trace>
  <inkml:trace contextRef="#ctx0" brushRef="#br0" timeOffset="179929.15">20464 11956 0,'25'25'47,"-1"49"-32,76 0 1,-26 1-1,50-1 1,50 26 0,-50-26-16,0 0 15,248 100 1,-149-124 15,25-26-15,-49-24-1,73 0 1,-48-24 0,24-51-1,0-24 1,-50 25 0,1-50-1,-51 0 1,-123 99-16,50-75 15,-50 51 1,-1 49 0,-24-50 46,25-49-46,25 0-1,49-75-15</inkml:trace>
  <inkml:trace contextRef="#ctx0" brushRef="#br0" timeOffset="181223.02">24160 10964 0,'0'0'15,"0"49"1,0 1 31,0 24-32,0 125 1,25-50 0,-25 49-1,0 0 17,0-123-32,0-1 15,0 25 1,0-74-1,0 0 1,0 0 0,0 49-1,0-24 1,0 0 0,0-26 62,24 1-63,26 25 1,24-25 15,125 24-15,24-49-1,25 0 1,-74-49 0,-75 24-1,-25-25 1,-74 1 0,50-1-1,0 0-15,-50 1 16,124-125-1,-100 25 1,51-49 0,-50-1-1,-25 1 17,0 24-17,0 50 1,-25-25-1,25 100 1,-199-1 62,-371 50-47,-1 0 1,75 0-1,422 0-31,-1 0 31</inkml:trace>
  <inkml:trace contextRef="#ctx0" brushRef="#br0" timeOffset="-118325.16">2307 4911 0,'0'25'63,"0"74"-32,0-74-15,0 124-1,0-75 17,0 26-17,0-26 1,0-49-16,0 24 15,0 26 1,0-1 0,0-49-16,0 0 31,-25-25 31,25 25-46,0 24 187,-25-49-187,50 0 390,49 0-390,150 25-1,73 25 1,-123-25-16,0-1 16,148-24-1,-148 25-15,371-25 31,-371 25-15,-75-25 0,25 0-1,50 25 17,-25-25-17,74 25 1,25-25-1,99 0 1,25 24 0,-173-24-16,-1 0 15,25 25-15,174-25 16,-99 0 0,-75 0-1,-74 0 1,-25 0-1,0 0 1,0 0 0,25 0-1,49 0 17,1 0-17,-1 25 1,-49 0-1,-50 0-15,-74-25 16,74 0 0,1 0-1,48 0 1,26 0 0,-25 0-1,-25 0 1,25-50-1,0 50 1,-1-50 0,-98 26-1,0 24 1,-1 0 0,-24-25-1,-25 0 1,50 0-1,-26-24 1,51-1 0,-1 0-1,-24 50 1,-25-25 0,-1 25-1,1 0-15</inkml:trace>
  <inkml:trace contextRef="#ctx0" brushRef="#br0" timeOffset="-115074.4">4341 11162 0,'0'25'140,"-25"149"-108,0-125-17,25 26 1,-25-1-1,25 75 1,0 49 0,0 100-1,-24-25 1,-1-100 0,0-98-16,25-50 15,-25-1 1,25-48 187,0-51-187,25 75-1,-25-25 1,0-24 46,0-50-30,25 49-1,-25 25-16,0 0-15,0 1 16,0-1 0,25 0-1,-25 0 17,24 25-17,1 0 188,99 0-187,0 0 0,99-25-1,-123 25-15,24 0 16,-50-24-16,25 24 15,75-25 1,-100 25 0,1 0-16,49 0 31,-75 0-15,-24 0-1,0 0 1,99 0-1,25 0 1,-50 0 0,-74 0-16,0 0 15,0 0 298</inkml:trace>
  <inkml:trace contextRef="#ctx0" brushRef="#br0" timeOffset="-114331.11">7020 10319 0,'0'74'94,"0"149"-63,-25-24-15,0-75 0,0-25-1,25 0 1,0-74-1,-49-25 110</inkml:trace>
  <inkml:trace contextRef="#ctx0" brushRef="#br0" timeOffset="-113660.45">6573 11187 0,'50'0'62,"49"124"-46,-49-50-1,-26 1 17,1-75-32,-25 25 15,25-50 110,50-124-94,73-25 1,-73 75-1</inkml:trace>
  <inkml:trace contextRef="#ctx0" brushRef="#br0" timeOffset="-113177.73">7565 10096 0,'0'49'78,"25"75"-47,-25-49 1,0-1-1,0-49-31,0 0 16</inkml:trace>
  <inkml:trace contextRef="#ctx0" brushRef="#br0" timeOffset="-111793.68">7665 10195 0,'0'49'63,"0"51"-47,-50-51-1,50-24 48,25 0 77,49-25-108,-49 0-1,0-50 0,-25 25 0,25 25 94,-1 0-62,1 0-32,0 25 63,0 0-63,0-25-15,-1 0-16,1 0 31,25-25-15,0-24-1,-1-1 1,-49 25-1,0 174 95,0 25-79,0-75-15,0-50-1,0-24 17</inkml:trace>
  <inkml:trace contextRef="#ctx0" brushRef="#br0" timeOffset="-110907.38">9302 10492 0,'0'50'47,"0"74"-31,25-74 0,-25 49-1,0-74 1,0 24-1,0-24 17,0-50 93,0-49-125</inkml:trace>
  <inkml:trace contextRef="#ctx0" brushRef="#br0" timeOffset="-109856.7">9451 10021 0,'24'0'16,"1"0"-1,-25 75 1,0-1 0,25 0-1,-25 1 17,0-50-17,0-1 1,0-48 78,0-1-94</inkml:trace>
  <inkml:trace contextRef="#ctx0" brushRef="#br0" timeOffset="-109374.18">9401 10120 0,'0'-24'141,"50"24"-126,-1-50 1,-24 50-1,-25-25 1,25 25 15</inkml:trace>
  <inkml:trace contextRef="#ctx0" brushRef="#br0" timeOffset="-108272.61">9699 10145 0,'0'25'94,"0"49"-63,0-49-15,0 25 0,0-25-1,0-1 16,24-24 63,-24-74-63,25-75 1,-25 100-1,-25 49 110</inkml:trace>
  <inkml:trace contextRef="#ctx0" brushRef="#br0" timeOffset="-107606.8">9971 9947 0,'0'74'46,"0"75"-30,0-99 0,0-26-16,0 51 31,0-50 16,0-50 31,0-124-62,0 99-16</inkml:trace>
  <inkml:trace contextRef="#ctx0" brushRef="#br0" timeOffset="-106956.64">9971 9971 0,'25'0'31,"0"0"-15,25 25 0,-1 25-1,-24-25 1,-25 0-16,25-1 16,49 76-1,-49-51 1,0 1-1,0-25 1,0-25 93,-25-75-93,0 26-16,0-26 16,0-49-1,0 74 1,0 26 0</inkml:trace>
  <inkml:trace contextRef="#ctx0" brushRef="#br0" timeOffset="-106224.29">10542 9922 0,'0'25'47,"-25"24"-32,0 1-15,25-25 16,0 74-1,0-49 17,50-50 93,-25-50-110,0 0-15,-25 26 16,0-51 0,24 50-16,-24-24 15,-24 49 79,-26 0-78,0 0-16,-24 74 15,-50 1-15</inkml:trace>
  <inkml:trace contextRef="#ctx0" brushRef="#br0" timeOffset="-105206.83">9351 11410 0,'0'25'32,"0"0"-1,0 0 0,0-1 94</inkml:trace>
  <inkml:trace contextRef="#ctx0" brushRef="#br0" timeOffset="-102322.28">4514 12303 0,'75'0'46,"-1"0"-30,323-25 0,50 1-1,49 24 1,-75 0 0,-123 0-1,-50-25 1,0 0-1,-74 25 1,-25 0 15,-50 0-15,-50 0-16,26 0 16,-1 0-16,-24 0 15,24 0-15,26 0 16,148 0-1,-149 0 1,-50 0 0,1-25-1,0 25 1,24-25 0,-24 25-1,49 0 1,-50 0-1,26 0 1,-26 0 15,1 0 32,124-25-32,-50 25 0,-75 0-15,-24 0 0,50 0-1,-51 0-15,26 0 16,74 0-1,25 0 32,-124 0-31,-1-24 78,1-100-63,-25 99-15,0-149-1,0 125 1,0-26-1,0 26 1,0 24 0,0 0 31,0-25 62,-25 26-62,1-1-16,-51 0 0,50 25-15,-74-25 0,25 0-1,24 25-15,1 0 16,-26 0-1,26 0 1,-75 0 0,-25 0-1,-25 0 1,0 0 0,1 0-1,-26 0 1,-98 0-1,123 0 1,0 0-16,26 0 16,-51 0-16,-446-74 31,248 74-15,50 0-1,25 0 1,74 0-1,74 0 1,25 0 0,0 25-1,25 0 1,25-1 0,-25 1-1,99-25-15,0 25 16,-24-25-16,24 0 15,0 0 48,-49 25-47,-25 0-1,74-25 16,174-25 79,-50 0-110</inkml:trace>
  <inkml:trace contextRef="#ctx0" brushRef="#br0" timeOffset="-100473.77">10443 11361 0,'0'0'0,"0"24"46,-25 100-30,0-49 0,25 24-1,-25-74-15,25 0 16,0 99 0,0-75-1,-24 1 1,24-25 31,0-1 62,24 1-78,1-25-15,0 0 0,25 0-1,49 0 1,-50 0-1,26 0 32,-50 0-31,-1-25 15,1 1-15,0 24-1,-25-25 1,50-25 0,-50 1-1,24-26 1,1 26 0,-25-51-1,0 76 1,0-26 15,-25 50-15,25-25 15,-24 25-15,-1-25-1,-25 1 1,25-1-1,-24 25 1,-1 0 0,-49 0-1,-25 0 1,74 0 0,26 0-16</inkml:trace>
  <inkml:trace contextRef="#ctx0" brushRef="#br0" timeOffset="-97145.88">6747 11609 0,'25'0'31,"-1"74"-15,-24-49-1</inkml:trace>
  <inkml:trace contextRef="#ctx0" brushRef="#br0" timeOffset="-96017.27">6251 11881 0,'0'0'0,"49"0"16,1 0-1,24-24 1,1 24 0,74 0-1,-75 0-15,0 0 16,150-25-1,-26 0 32,-99 25-31,-24 0 0,-1 0-1,-24-25 1,-75 25 171,-49 0-171,-50 25 0,24 0-1,76-25 1,-1 0-1,50 0 95,24 0-79</inkml:trace>
  <inkml:trace contextRef="#ctx0" brushRef="#br0" timeOffset="-94146.11">5209 12898 0,'248'-24'46,"695"-51"-14,-224 26-1,-446 24-15,-149 25-1</inkml:trace>
  <inkml:trace contextRef="#ctx0" brushRef="#br0" timeOffset="-93689.66">6697 13717 0,'0'0'0,"224"-25"46,197 25-14,-222 0-32,-1 0 0,447 0 31,-422 0-15,-173 0-1</inkml:trace>
  <inkml:trace contextRef="#ctx0" brushRef="#br0" timeOffset="-78155.63">12105 16470 0,'49'50'78,"125"124"-47,-100-125-15,75 26 0,-74-51-16,-1-24 15,0 50-15,50-25 16,0-25-1,-99 0 1,0 0 0</inkml:trace>
  <inkml:trace contextRef="#ctx0" brushRef="#br0" timeOffset="-77536.66">13072 16570 0,'-25'0'32,"-49"24"-17,24 51 1,-74-1 0,0 25-1,25-24 1,0-26-1,24 26 1,26-75-16,49 25 16,-25-25 15</inkml:trace>
  <inkml:trace contextRef="#ctx0" brushRef="#br0" timeOffset="-60620.86">27831 17140 0,'124'0'110,"620"124"-79,819 0 0,-149-74-15,-819-50 15,-521 0-15,1 0-1,-50 0 1</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33:34.131"/>
    </inkml:context>
    <inkml:brush xml:id="br0">
      <inkml:brushProperty name="width" value="0.05292" units="cm"/>
      <inkml:brushProperty name="height" value="0.05292" units="cm"/>
      <inkml:brushProperty name="color" value="#FF0000"/>
    </inkml:brush>
  </inkml:definitions>
  <inkml:trace contextRef="#ctx0" brushRef="#br0">2133 5159 0,'0'25'78,"0"25"-62,0-1-1,0 26 1,0-1 0,0 1-1,0-51-15,0 1 16,0 50-1,0-51 17,0 26 30,0 0-46,0-26-1,0 1 1,0 0 15,0 0-15,0 0 0,0 0-1,0-1-15,25-24 203,372 25-156,0 25-31,-224-25-1,249-1 1,-124-24 0,-25 0-1,99 25 32,-248 0-31,-75-25-16,-24 0 15,0 0 1</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19:24.639"/>
    </inkml:context>
    <inkml:brush xml:id="br0">
      <inkml:brushProperty name="width" value="0.05292" units="cm"/>
      <inkml:brushProperty name="height" value="0.05292" units="cm"/>
      <inkml:brushProperty name="color" value="#FF0000"/>
    </inkml:brush>
  </inkml:definitions>
  <inkml:trace contextRef="#ctx0" brushRef="#br0">11137 7937 0,'25'0'31,"-25"-24"-15,174-26-1,49-24 16,-25-1-31,1 26 16,669-75 0,-198 74-1,123-49 1,-222 24 0,-298 1-1,-174 49 1,-74 25-1,-75 0 126,-24 0-125,-75 75-1,-99-26 1,-99 26 0,24-1-1,50-24 1,75 24-1,148-74 1,100 0 78,-25-25-63,0 25-15,-25-25-1,24 1-15</inkml:trace>
  <inkml:trace contextRef="#ctx0" brushRef="#br0" timeOffset="3083.16">14015 1463 0,'0'25'78,"-25"25"-47,25-25 16,0-1-31,0 26-1,0-25 1,0 25 0,0-26-1,0 1 1,25 0-1,-25 0 17,24-25-17,1 0 63,0 0-46,0 0 15,0-75-32,-1 51-15,-24-26 16,25 25-1,-25-25 1,0 1 0,0 24-16,0-25 15,0 26 1,-49 24 93,-1 0-93,25 0 0,0 0-1,1 0 1,24 24-1</inkml:trace>
  <inkml:trace contextRef="#ctx0" brushRef="#br0" timeOffset="7234.59">2232 794 0,'0'25'78,"-24"-1"-62,24 1-16,0 25 31,-25 49-15,0-25-1,25-24 1,0-25-1,0-100 235,25 26-234,0-26 0,24-24-1,1 50 1,-25 24 0,-1 25-1,1 0 16,0 49 110,-25 75-110,0 0 1,0-74-1,0-25 0,25-25 63,0 0-79,-1 0 17,1-25-17,25-25 1,-1 1 0,-24 24-1,-25 0 16</inkml:trace>
  <inkml:trace contextRef="#ctx0" brushRef="#br0" timeOffset="8534.79">2629 794 0,'0'74'62,"0"75"-31,0-99-31,0-26 16,0 1 0,0 0-1,25-149 142,0 25-126,0 74-16,0 0 1,-1 25 0,1 0 124,0 25-77,0 25-48,0 24 1,-25-24 0,0-1-1,0-24 1,0 0 0,24-25 140,1 0-125,0-25-15,0 25-1,0 0 1,-25-25 0</inkml:trace>
  <inkml:trace contextRef="#ctx0" brushRef="#br0" timeOffset="9390.51">3423 868 0,'0'0'0,"25"0"110,0 0-95,49 0 16,-49 0-31,0 0 16,-1 0 0,1 0-16,-25-25 15</inkml:trace>
  <inkml:trace contextRef="#ctx0" brushRef="#br0" timeOffset="10006.53">3398 1091 0,'25'0'78,"0"0"-63,0 0 1,24 0 0,26-24-1,-26 24 1,26 0-16,-50 0 15,-1-25-15,76 25 16,-51-25 0,-24 25-1</inkml:trace>
  <inkml:trace contextRef="#ctx0" brushRef="#br0" timeOffset="20635.18">4266 670 0,'0'74'94,"25"1"-79,-25-1 1,0 75-1,0-75 1,25 1 0,-25-51-1,0 1 1,0-74 78,0-51-79,0 51-15,25-1 16</inkml:trace>
  <inkml:trace contextRef="#ctx0" brushRef="#br0" timeOffset="21110.83">4465 620 0,'25'25'31,"24"173"16,-49-173-32,0 25 1,0-25 0,0 24-1,0-24 1,0 0 0</inkml:trace>
  <inkml:trace contextRef="#ctx0" brushRef="#br0" timeOffset="21550.37">4217 967 0,'25'0'31,"24"0"0,-24 0-31,25-24 31,-26-1-15,26 0 0,0 0-1,-50 0 1,24 25 0,1 0-1</inkml:trace>
  <inkml:trace contextRef="#ctx0" brushRef="#br0" timeOffset="24422.53">4887 819 0,'0'0'16,"-25"24"-1,0 1 1,25 0-1,-25-25 1,25 25 47,0 0-48,-25-25 1,25 24-1,0 1 1,0 0 15,0 0 1,25-25 46,50-50-31,-51-49-16,-24 124 172,0 24-172,0-24 0,25-25 16,0 0-31,0 0 0,24-49-1,1-26 1,-50 50-1,0 1-15,0 48 219,0 1-203,0 0-1,25 25 1,0-26 0,-1 1-1,-48-25 204,24-74-203,-25-1-1,25 1 1,25 49 0,-25-49-1,24 49-15,1 0 16,0-24-1,-25 24 1,25 74 172,0 26-157,-1-50-31,-24 24 15,25 1 1,-25-25 0,0-1-1,0-48 235,25-26-234,0 25 0,0 25-1,-1 0 1,1 0 78,0 25-63,-25 0 16</inkml:trace>
  <inkml:trace contextRef="#ctx0" brushRef="#br0" timeOffset="26343.09">6127 397 0,'-25'0'16,"0"0"0,0 0 31,-99 49-32,50 1 1,-25 25-1,49-26 1,25-24 0,0 25-1,25-1 1,-24-24 0,24 0-16,0 0 31,0-1-16,0 26 1,0-25 0,0 24-1,0-24 1,24 25 0,1-25 15,0-1 31,74 1-30,-74-25 171,0 0-172,0 0-15,0 0 15,-1 0 16,1 0-32,0 0 110</inkml:trace>
  <inkml:trace contextRef="#ctx0" brushRef="#br0" timeOffset="27255.96">6276 595 0,'0'50'94,"0"74"-78,0-74-1,0 24 1,0-49-1,0 0 64</inkml:trace>
  <inkml:trace contextRef="#ctx0" brushRef="#br0" timeOffset="29051.79">6375 595 0,'0'75'47,"-75"-1"-32,26-24 1,24-25 0,50-25 218,74 49-218,-74-49-1,0 0 79,-1-25-63,1 25-15,-25-24 46,25 73 126,0-49-110,0 0-47,-1-49 1,1 24-1,0 25 94,0 0-63,0 0-30,-1 0 61,1 25-77,-25 24 0,0 1-1,0-25-15,0 24 16,-25-148 140,25 25-140,0 24-16,0 25 15,0-49 1,0 49 0</inkml:trace>
  <inkml:trace contextRef="#ctx0" brushRef="#br0" timeOffset="29869.34">7020 372 0,'49'50'47,"1"-26"-31,-50 51-1,50 24 1,-50-24 0,49 24-1,-49-50 1,0-24-1,0 25 1,0-1 0,0-24-16,0 0 15,-49 49 1,24-49 15,-25 0-15,25 0-1,25 0 1,0-1 15,0-48 79</inkml:trace>
  <inkml:trace contextRef="#ctx0" brushRef="#br0" timeOffset="30769.4">7640 620 0,'25'0'47,"-25"99"-16,0-24-15,0-26-16,0 1 15,0 24 1,0-49-16,0 0 16,0 25-1,-25-50 1,0-50 109</inkml:trace>
  <inkml:trace contextRef="#ctx0" brushRef="#br0" timeOffset="31503.07">7565 819 0,'-24'0'15,"24"49"1,0-24 0,0 25 15,0-26 0,24-24 78,1 0-93,-25-49 0,0 24-1,0 0 1,0 0 0,-25 25-1</inkml:trace>
  <inkml:trace contextRef="#ctx0" brushRef="#br0" timeOffset="32486.44">7764 893 0,'25'0'63,"-25"25"-48,0 0-15,24-25 16,-24-25 140,0 0-140,0 0-16,0-24 31,-24 49 63,24 24-63,0 26 0</inkml:trace>
  <inkml:trace contextRef="#ctx0" brushRef="#br0" timeOffset="32991.98">7962 719 0,'50'100'63,"0"98"-48,-50-124 1,0-49 0,0 0-1,0-149 95,0-50-95</inkml:trace>
  <inkml:trace contextRef="#ctx0" brushRef="#br0" timeOffset="33799.15">8062 719 0,'49'50'109,"-24"0"-93,0-26 15,0-24-16,-1 50 1,51 24 0,-1 1-1,-24-50 1,-50-1 0,0-98 109,-25 49-110,0-74 1,25 0-1,0 49-15,0 25 16,0-24 0,0 24-16,0 0 15,0 0 1</inkml:trace>
  <inkml:trace contextRef="#ctx0" brushRef="#br0" timeOffset="40203.07">14858 1538 0,'50'0'78,"-26"25"-63,-24-1-15,50 26 16,-25 49 0,0-49-1,-25 0-15,24 49 32,-24-25-32,0 50 15,0 0 1,0 0-1,0 25 1,25 0 0,-25-25-1,0 0 1,0 0 0,0-99-16,0 0 15,0-1-15,0 1 31,0 0-15,0 0 0,50 0 15,-25-1-15,24-24 15,-74 25 63,-24 25-79,49-1-15,-25 75 16,0-24-1,25-1 17,0-49-17,0 24 1,0 0 15,0 1-15,25 24-1,0-49-15,0 24 16,24 25 0,-24-24-16,0-26 15,24 150 1,-49-26 0,25 1-1,0-50 1,-25-74-1,0-1 1,0-24 0,0 0-1,0-100 63,0-24-78</inkml:trace>
  <inkml:trace contextRef="#ctx0" brushRef="#br0" timeOffset="40703.32">16098 3324 0,'0'49'31,"25"1"-31,-25 0 16,0 24-1,0 50 1,0 0-1,0-99-15,0 25 16,0-26 0,0-123 62,-25 50-63,25-26-15</inkml:trace>
  <inkml:trace contextRef="#ctx0" brushRef="#br0" timeOffset="41169.99">16049 3274 0,'-75'99'31,"75"-24"-31,-173 198 47,148-224-31,124-98 109,25-26-110,-50 75 1,-49-25 0,0 25-1,-25-24 17</inkml:trace>
  <inkml:trace contextRef="#ctx0" brushRef="#br0" timeOffset="43143.58">8260 670 0,'0'0'0,"0"25"31,-25 24-15,0 26-1,25-26 1,0-24-16,0 0 31,50-25 63,-50-25-31</inkml:trace>
  <inkml:trace contextRef="#ctx0" brushRef="#br0" timeOffset="43486.4">8260 843 0,'0'25'47,"0"0"-16,0 0 0,25-25 94,0-25-109,-1 0-16</inkml:trace>
  <inkml:trace contextRef="#ctx0" brushRef="#br0" timeOffset="44670.53">8731 620 0,'0'25'47,"0"25"-31,25 24-1,-25 25 1,0 25 0,0-74-1,0-25-15</inkml:trace>
  <inkml:trace contextRef="#ctx0" brushRef="#br0" timeOffset="45100.52">8756 571 0,'0'74'31,"0"-49"-15,-25 24-16,25-24 16,-25 0-1</inkml:trace>
  <inkml:trace contextRef="#ctx0" brushRef="#br0" timeOffset="46185.96">8706 670 0,'25'99'32,"0"-49"-17,-25 24 1,0-24-16,0-26 15,0 26 1,50-149 172,-26 74-173,1 0-15,25-49 16,-1 49-1,-24 0 1,0 25 78,0 75-79,-25-51-15,25 26 16,0 49 0,-1-24-1,1-75 110,99-50-93,-74 25-1</inkml:trace>
  <inkml:trace contextRef="#ctx0" brushRef="#br0" timeOffset="49870.46">5705 2208 0,'0'74'63,"0"25"-48,0-74-15,0 25 16,0 49-1,0-50 1,0-24 0,50-74 109</inkml:trace>
  <inkml:trace contextRef="#ctx0" brushRef="#br0" timeOffset="50374.43">5978 2208 0,'25'74'63,"-25"0"-48,0 26 1,0-51 0,0 1-1</inkml:trace>
  <inkml:trace contextRef="#ctx0" brushRef="#br0" timeOffset="50893.45">5606 2456 0,'49'0'15,"-98"0"-15,148-25 16,-74 25-16,0-25 16,-1 25-1,1 0 1,-25-25 0</inkml:trace>
  <inkml:trace contextRef="#ctx0" brushRef="#br0" timeOffset="52919.66">6251 2356 0,'-25'0'47,"0"25"-31,0-25-16,25 25 15,-24 0-15,24 0 16,-25 24-1,25-24-15,25-25 157,-1 0-142,-24-25-15,0 0 16,25 1 0,25 48 140,-1-24-141,-24 0-15,0 0 16,0 0 0,-25-24 109,49 73 15,26-49-124,-75 25 78,-25 49-63,25-49-15,-25-25 77,25-25-77,0 1 15,0-1 0,75 0-15,-51 0 0,1 25-1</inkml:trace>
  <inkml:trace contextRef="#ctx0" brushRef="#br0" timeOffset="53701.78">6921 1885 0,'0'99'31,"-50"-49"-15,25 74-1,-25 0 1,1 0-1,49-50 1,0 1 0,0-26-1,0-24 32,0 25-16,25-25 1</inkml:trace>
  <inkml:trace contextRef="#ctx0" brushRef="#br0" timeOffset="57137.5">7069 2307 0,'0'25'141,"0"24"-110,0 1-15,0 24-1,-49-49 1,74-25 125,24 0-126,-24 0 1,0 0 93,-25 25-77,0 24-17,0 1 1,0-25-1,-25 0 1,25 0 0,-25-25 15,0 24 0,1-24 63,24-74 15,0 49-109</inkml:trace>
  <inkml:trace contextRef="#ctx0" brushRef="#br0" timeOffset="57787.51">7094 2332 0,'-25'0'31,"-24"0"16,24 0 0,25 24 31,0 1-47,-25-25-15</inkml:trace>
  <inkml:trace contextRef="#ctx0" brushRef="#br0" timeOffset="58606.78">7243 2332 0,'0'24'31,"0"1"-15,0 0-16,0 0 15,0 0-15,0-1 16,25 51-1,0-75 79,-1 0-47,1 0-16,-25-75 1,0 26-17,0 24 1,0-25-1,0 26 17,-25 24-1,1-25 0,-1 25-15</inkml:trace>
  <inkml:trace contextRef="#ctx0" brushRef="#br0" timeOffset="59371.89">7466 2009 0,'25'0'47,"25"25"-31,-1 99-1,-24-25 16,-25-24-31,0 24 0,0 50 16,0 24 0,0-49 15,-25-74-31,0-25 16,1 0-16,-1 24 15,0-24 1,25-50 156</inkml:trace>
  <inkml:trace contextRef="#ctx0" brushRef="#br0" timeOffset="61338.07">8186 2431 0,'0'99'63,"0"-25"-47,0-24-16,-25 0 15,0 99 1,0-125-1,25 1 1,0 0 0,-25-25 77,25-25-93</inkml:trace>
  <inkml:trace contextRef="#ctx0" brushRef="#br0" timeOffset="61672.37">8012 2654 0,'50'25'156,"123"-25"-156</inkml:trace>
  <inkml:trace contextRef="#ctx0" brushRef="#br0" timeOffset="62221.59">8334 2729 0,'0'24'78,"0"1"-62,25-25 15,74 0-15</inkml:trace>
  <inkml:trace contextRef="#ctx0" brushRef="#br0" timeOffset="62627">8880 2604 0,'0'75'47,"0"24"-31,0-49-1,0-25 1,0-1-16</inkml:trace>
  <inkml:trace contextRef="#ctx0" brushRef="#br0" timeOffset="63154.32">8855 2555 0,'0'25'31,"-74"223"0,49-199-31,-49 51 32,123-100 108,100 0-109,-124 0 1,0 0 15</inkml:trace>
  <inkml:trace contextRef="#ctx0" brushRef="#br0" timeOffset="64998.54">7193 3225 0,'75'0'94,"396"49"-63,-74-49-15,-124 0-1,-100 0 1,-123 0-1,-25 0 1,0-25 0,-1-24-16,1 24 15,74-74 1,-49 74-16,99-74 16,-50 49-1,-24 1 1,-75 24 62,0-25-62,0-24-1,-25-1 1,-25 26-16,25-1 15,-124-99 1,25 50-16,-74-25 16,-75-25-1,100 50 1,98 25 0,-24 74-1,49-25 1,-49 0-1,-50 25 1,-24-25 15,49 25-15,74 0-16,-49 0 16,49 0-1,-49 0 1,0 0-1,-50 0 1,-25 0 0,1 0-1,49 0 1,49 0 0,26 25-1,24-25 1,-50 50-1,-49 24 1,75-74 0,-175 124-1,175-99 17,-26 24-17,26 26 1,49-50-1,-25 24 1,25-24 0,0 25-1,0-1 1,0 26 0,0-1-1,0 0 1,-25-74-16,25 50 15,0-25 1,0 0 15,25 0 16,49 24-31,26 1-1,-1-1 1,50-24 0,0 25-1,-100-50-15,1 0 16,49 25 0,-49-25-1,24 0 1,0 0-1,50 0 1,-49 0 15</inkml:trace>
  <inkml:trace contextRef="#ctx0" brushRef="#br0" timeOffset="66750.45">7119 2753 0,'0'124'78,"0"0"-62,-25-24-1,-24-1 1,24-25 0,0-24 15,0-50-15,25 25-1</inkml:trace>
  <inkml:trace contextRef="#ctx0" brushRef="#br0" timeOffset="68503.47">6796 4142 0,'0'50'63,"0"24"-47,0-49-1,-24 74 1,24-49-1,0-25 1,0 0 31,0 24 0,0-24-32,0 25 1,0-26 0,0 1 93,0 0-93,0 0-16,49 49 31,-24-74 31,74 25-46,25-25 0,25 0-1,-74 0 1,-26 0 0,-49-25-1,25-24 1,0-1-1,0 25 17,-25 0-1,0-24 16,0-1-32,-50 1 1,0-1 0,1 0-1,-1 1 1,1 24 0,-51 0-1,-48 25 1,23 0-1,76 0 1,-50 0 0</inkml:trace>
  <inkml:trace contextRef="#ctx0" brushRef="#br0" timeOffset="69771.62">7789 4068 0,'0'74'47,"-25"50"-31,0-24-16,0-26 15,-124 298 1,100-173-1,-1-75 1,25-50 15,25-148 110,50-26-125</inkml:trace>
  <inkml:trace contextRef="#ctx0" brushRef="#br0" timeOffset="70271.73">8062 4514 0,'24'75'31,"-24"-1"-31,0 50 16,0-99-1,0 25 1,0-1-16,0 1 16,0 24-1,0-173 79,0-50-78</inkml:trace>
  <inkml:trace contextRef="#ctx0" brushRef="#br0" timeOffset="70746.06">8086 4614 0,'0'24'31,"0"26"-16,-49 24 1,49-49 0,-25 0-1,124-50 142,-49 0-142,-1 1 1,-24-1-1,-25 0 32</inkml:trace>
  <inkml:trace contextRef="#ctx0" brushRef="#br0" timeOffset="71538.89">7640 4490 0,'25'49'47,"-25"26"-31,0-26-16,24-49 15,-24 25 1,0 0 31,0-124 94,0 74-141</inkml:trace>
  <inkml:trace contextRef="#ctx0" brushRef="#br0" timeOffset="73174.1">7665 4539 0,'0'25'31,"-25"49"-15,-25 1-1,25-26 1,1-49 0,24 25-1,24-74 79,26-26-63,0 26-15,-50 24 0,24 0-1,-24 50 173,0 0-173,0-1-15,0 1 32,-24-25-17,24 25 63,49-25-31,-74 74 78,-24-49-109,49 0 31,25-50 453,-1 25-500,-24-25 31</inkml:trace>
  <inkml:trace contextRef="#ctx0" brushRef="#br0" timeOffset="74695.06">6846 5531 0,'50'0'78,"-1"-24"-62,26-1-16,49-25 16,198-49-1,25 0 1,-24 0 0,-25 24-1,-274 26 1</inkml:trace>
  <inkml:trace contextRef="#ctx0" brushRef="#br0" timeOffset="76021.9">9153 4688 0,'99'-50'78,"-49"1"-62,24 24-16,75-25 15,-50 26 1,-74 24 0,0 0 15</inkml:trace>
  <inkml:trace contextRef="#ctx0" brushRef="#br0" timeOffset="76406.23">8979 5011 0,'0'0'31,"50"-25"1,24-25-17,-49 25-15,25 1 16,49-26-1,-74 50 1,173-124 15,-74 74-15,-25 1 0,-74 24-16</inkml:trace>
  <inkml:trace contextRef="#ctx0" brushRef="#br0" timeOffset="77055">9922 4490 0,'0'24'31,"0"1"-15,0 50-1,0-26 1,0 1 0,0-1-1,0-24 173,25-74-79,24-51-93</inkml:trace>
  <inkml:trace contextRef="#ctx0" brushRef="#br0" timeOffset="78061.95">9971 4266 0,'-49'25'31,"24"-25"-31,0 50 16,-24-1 0,-1 26-1,25-26 1,0 26-1,1-26 1,-1 26 0,25-1-1,0-49 1,0 0 0,0 0-1,0 0 1,25-1-1,-25 1 1,24-25 15,1 0 1,0 0-17,0 0 1,0 0-1,-1 0 1,1-25 0,-25-24-16,25 49 15,99-75 1,-99 50 0,-25 1-1,0-1 1,0 0-1,25-49 32,-25-1-31,0 26 0,0-26-1,0 50-15,0 1 16,0-1-1,-199 25 110</inkml:trace>
  <inkml:trace contextRef="#ctx0" brushRef="#br0" timeOffset="81345.28">2977 2084 0,'0'24'32,"0"125"-17,0-74-15,0-1 16,0 100 0,24-100-16,1-24 15,25 123 1,-1-73-1,26-1 1,24-25 0,25 1-1,74-26 1,1-24 0,-50-25-1,-75 0 1,-24-25-1,-1 0 1,26-74 15,24-174-15,-74 75 0,-25-1-1,-25 26 1,-74 49-1,-75 0 1,50 74 0,75 25-1,24 25 1</inkml:trace>
  <inkml:trace contextRef="#ctx0" brushRef="#br0" timeOffset="84210.46">26690 2505 0,'0'0'0,"-298"0"46,25 50-14,249-25-17,-26-1 1,25 26 93,25 74-93,0-74-16,0 99 16,0 24-1,0 50 1,25 1 15,-25 49 0,25-199-15,-25-49 109,25 49-109,-1-74 62,51 0-63,49 0 1,49 0 0,-49 0-16,0 0 15,323 0 1,-149 0-1,-50-25 1,0-24 0,-50 24-1,-24 0 1,-75-24 0,-74 49-1,-25-25 16,0 0-15,0 0 0,0-24-1,0 24 1,0-25 0,0-49-1,-25 49 1,-25-74-1,1 50 1,-1-1 0,1-24-1,-1 25 1,0 24 0,50 25-16,-24 1 78,-26-51-63,0 1 1,1 24 0,24 1-1,0-1 1,-25 0-1,26 25 1,-1 1 0,25-1-1,-25 25-15,-25-25 78,-123-25-46,148 50-17,-49 0 1,49 0-16,0 0 16,0 0-1,-49 0 1,-1 25-1,-49 25 1,50-25-16,-1-25 16,-24 49-1,50-49 1,24 0 0,0 0 140,-25 0-141</inkml:trace>
  <inkml:trace contextRef="#ctx0" brushRef="#br0" timeOffset="88323.72">19720 1687 0,'25'74'47,"-1"174"-32,-24-99 1,0 0 0,0-100-1,0-148 126,0-25-126,50 50 1,-50 24 0,25 50-1,0 0 95,-25 25-95,24 25 1,1-1 0,-25-24-1,0 0 1,0 0-1,25-25 17,25 0 46,-1-25-78</inkml:trace>
  <inkml:trace contextRef="#ctx0" brushRef="#br0" timeOffset="89673.74">20092 2059 0,'-25'49'63,"25"-24"-48,0 0 17,0 0 14,25-25-30,0 0-16,-1 0 16,1 0-1,0-25 1,-25 0 0,25-24-1,-25 24 1,0 74 171,0-24-155,0 0-17,25 0 48,-25 0-32,0-100 125,24-24-125,1 99 48,0 0-48,-25 50-16,0-26 1,0 1 47,25-25-1,24 0-31,-24 0-15,0 0 0,74 0-1,-24-49-15,-26 24 0</inkml:trace>
  <inkml:trace contextRef="#ctx0" brushRef="#br0" timeOffset="90260.42">21059 1513 0,'-74'50'47,"24"49"-32,1 50 1,-1-25 0,25-50-16,25-24 15,0 74 1,0-75 15,0-24-31,0 0 16,25 0-1,-25 0-15,25-1 16,0 1 0,-25 0-1,49-25 1,-24 0 15,49-74 16</inkml:trace>
  <inkml:trace contextRef="#ctx0" brushRef="#br0" timeOffset="90677.09">21208 1885 0,'0'25'31,"25"124"0,-25-124-15,0 24 15,0-24-15,25-75 46,-1 26-46,-24-26-16</inkml:trace>
  <inkml:trace contextRef="#ctx0" brushRef="#br0" timeOffset="91359.01">21332 1885 0,'0'50'16,"-50"-1"15,26-24-15,24 0 46,24 25-31,-24-26-15,25-24 0,0 0-1,0 0 1,74-24 0,-49-51 15,-50 50-16,0 1 1,0 48 109,24 1-109,1 0 15</inkml:trace>
  <inkml:trace contextRef="#ctx0" brushRef="#br0" timeOffset="92785.93">18479 2307 0,'0'0'0,"-124"25"16,75-1-1,-75 51 17,74-26-17,25 1 17,25-25-17,0 0 1,0-1-1,0 26 1,25-25 0,0 0-1,0 0 1,0-25 0,24 49-1,-24-24 1,49-25 15,1 0-15,-1 0-1,50 0 1,-49-25 0,-26 25-1,-24-25 1,-25 1 31,0-26-32,0 25-15,0-25 16,0-24 0,-25 24-1,1 1 1,-1 24-1,0 25 48,0 0-47,0 0-16,-24 0 31</inkml:trace>
  <inkml:trace contextRef="#ctx0" brushRef="#br0" timeOffset="94046.84">18256 3349 0,'0'0'0,"-25"0"47,25 24-32,0 1 1,0 50 0,0-26-1,0-24 1,0 0-1,0 0 1,0-1 0,25-24 15,74 0 31,50 0-30,-99 0-17,-25-24 1,-25-1-16,49-74 31,-49 74-15,0-25-1</inkml:trace>
  <inkml:trace contextRef="#ctx0" brushRef="#br0" timeOffset="97024.4">21233 2108 0,'25'25'31,"-1"-25"-15,26 0 0,0 0-1,74 0 1,24-49 0</inkml:trace>
  <inkml:trace contextRef="#ctx0" brushRef="#br0" timeOffset="97574">22051 1587 0,'25'25'62,"25"25"-46,-25 49 0,24 0-1,-49 25 1,0 25 0,-25-50-1,-24-24 1,24-50-1,-25-25 1,26 0-16,-1 24 31,0-24 1,0 0-1</inkml:trace>
  <inkml:trace contextRef="#ctx0" brushRef="#br0" timeOffset="98906.87">20017 2679 0,'25'0'63,"0"0"-47,124 0-1,99-75 1,198 26-1,125-1 1,24 25 0,-198-24-1,-223 49 1,-150-25 0,1 25 15,-25-74 16,0-50-32,0 0 1,-25-25 0,1 0-1,24 25 1,-50 0-1,0 25 1,26 49-16,24 25 16,-50-24-1,25 24-15,-74-25 16,-75 25 0,-173-24 15,74 49 0,-74 0-15,-50 49-1,25 1 1,50 0 0,24-1-1,75 1 1,198-50-1,-25 25 1,50-1 15,-49 1-15,24 50 0,0-51-1,25 1 1,0 0 46,50 25-30</inkml:trace>
  <inkml:trace contextRef="#ctx0" brushRef="#br0" timeOffset="100092.35">20762 2530 0,'24'25'16,"1"74"0,0 25-1,0 50 1,-25-100-16,0 1 15,0 24-15,0 0 16,0 75 0,0-100-16,0 0 15,0 51 1,0-51 0,0 25-1,0-24 1,0-1 15,0-24-15,0 24-1,0 50 1,0 25 0,0-100-1,0-24 1,25-50 218,24-49-218,1 49-1,24 0 1,100-24 0,-25 24-1,-50 0 1,-50 25 0,-49-25-16</inkml:trace>
  <inkml:trace contextRef="#ctx0" brushRef="#br0" timeOffset="101086.3">21431 4217 0,'0'49'47,"0"51"-31,0 73-1,0 75 1,0-24 0,-25-100-1,1-124 16,73 0 63,26-50-63,-26 50-31,199-25 32,-124-24-17,0 49 1,-99 0-16,25-25 16,-1 0-1,-24 25 1,0-25-16,0 25 15,-25-49 1,25 24 0,-25-25-1,0-49 1,-50-25 0,0 25-1,-24 24 16,-25 26-15,74 49 0,0 0-1,-24 0 1,-51 0 0,-24 0-1,-25 0 1,75 0-1,0 0 1,49 0 0,25 24-1</inkml:trace>
  <inkml:trace contextRef="#ctx0" brushRef="#br0" timeOffset="102041.52">22572 4366 0,'25'0'31,"25"74"1,-50 0-17,0 26 1,0-26-16,0-24 16,0 24-1,-25-74 1,0 0 62,-49-25-47</inkml:trace>
  <inkml:trace contextRef="#ctx0" brushRef="#br0" timeOffset="102373.96">22448 4564 0,'0'50'31,"25"-50"32,0 24-16,24 26-32,-24-50 17,0 0-17,25 0-15</inkml:trace>
  <inkml:trace contextRef="#ctx0" brushRef="#br0" timeOffset="102639.24">22721 4614 0</inkml:trace>
  <inkml:trace contextRef="#ctx0" brushRef="#br0" timeOffset="105356.93">22920 4514 0,'24'-24'375,"1"-26"-343,-25 75 77,0 74-93,-25-49-1,25-1 1,0-24 15,0 0 63,25 0-63,0-1-31,-25 1 78,0 0-62,-25 0 15,25 0 0,-25-25-15,1-25 78,-1-50-94</inkml:trace>
  <inkml:trace contextRef="#ctx0" brushRef="#br0" timeOffset="106999.18">22944 4291 0,'-24'-25'47,"-76"1"-31,26 24 0,-50 0-1,25 0 1,-1 0 15,76 0-31,-26 0 16,25 0-16,0 0 15,-49 0 1,0 0 0,-1 0-1,1 0 1,-1 0-1,-24 0 1,50 0 0,-51 0-1,26 0 1,24 24 0,-49 26-1,49-25 1,1 0-16,-26-1 15,-24 1 1,-74 124 0,98-75-1,26 1 1,24-50 0,25 24-1,0-24 1,0 0-1,0 0-15,0 0 32,25-1-17,74 76 17,-50-51-17,1-24 1,0 0 15,-26 0-15,1-1-1,25 1 1,24-25 0,75 25-1,25-25 1,-50 0-16,-50 0 15,25 0 1,-49 0-16,-25 0 16,0 0-1,99 0 48,24-124-32,-123 74-15,50-24-1,-51 24-15,1 26 16,0-1 0,-25 0-16,25 25 15,-25-25 1,0-25-1,25 50 1,-1-49 0,-24-1-1,25 1 1,-25 24 0,0-25-1,0 25 32,0 1-31</inkml:trace>
  <inkml:trace contextRef="#ctx0" brushRef="#br0" timeOffset="108514.27">23391 4390 0,'0'0'0,"25"0"16,74-24 0,-25-1-1,-49 25 16</inkml:trace>
  <inkml:trace contextRef="#ctx0" brushRef="#br0" timeOffset="113150.81">2208 1860 0,'74'-24'63,"298"-51"-32,273 26 0,347-26 0,-347 50-15,74-24 0,-148 24-1,-100 0 1,-198 0 0,-25 25-1,-49 0 1,-26 0-1,-24 0 1,-75 0 0,1 0-1,-26 0 17,200 0-17,-26 0 16,-25 0-15,-49 0 0,-75 0-1,-24-25 1,24 1 0,1 24-16,-1 0 15,50-50 1,0 25-1,-74 0-15,24 1 16,75-76 0,-50 51-1,-24 24 1,-50 0 0,-25 0 15,24 25 0,-24-24-15,0-26-1,0 25 1,-24-49 0,-1 24-16,-25 1 15,25 24-15,-148-74 16,-1-1-1,25 26 1,-74-1 0,49 26-1,-123-1 1,-26 1 0,-24 49-1,-25-25 1,-25 25 15,124 0-15,50 0-1,49 0-15,100 0 16,-199 0 0,174 0-1,-25 0 1,25 0-1,-25 0 1,-50 25 0,-24-25-1,-26 49 1,1-24 0,149 0-1,-1-25-15,1 25 16,-100-25 15,125 24-15</inkml:trace>
  <inkml:trace contextRef="#ctx0" brushRef="#br0" timeOffset="116824.55">3225 2853 0,'74'0'390,"-24"0"-374,74-50-1,-25 25 1,25-24 0,-74 49-1,-26-25 1,26 25 0,-25-50-1,74 0 1,-25 26-1</inkml:trace>
  <inkml:trace contextRef="#ctx0" brushRef="#br0" timeOffset="121676.15">10368 1265 0,'25'0'62,"124"0"-31,-50 0-15,75 0 0,49 0-1,-74 0 1,-75 0-16,-74-25 16,25 25-1</inkml:trace>
  <inkml:trace contextRef="#ctx0" brushRef="#br0" timeOffset="123391.62">12378 2034 0,'0'0'0,"0"124"15,0 0 1,0 25-1,0 49 1,0-98-16,0-1 16,0 174-1,0-199 1,-25 25 0,0-74 30,25 25-30,0 24 0,-25-24-1,0 24-15,1-49 16</inkml:trace>
  <inkml:trace contextRef="#ctx0" brushRef="#br0" timeOffset="166530.03">7293 8632 0,'223'0'94,"943"-25"-63,-273-24-31,248-1 16,1761 0 0,174 50-1,-174-49 1,-1687-1-16,-198 50 15,670 0 1,-1017-25-16,-298 25 16,124-24-1</inkml:trace>
  <inkml:trace contextRef="#ctx0" brushRef="#br0" timeOffset="173669.68">12179 15553 0,'99'49'94,"199"199"-63,24 25 0,-74-50 1,-223-198-17,0-25 1,0 0-16</inkml:trace>
  <inkml:trace contextRef="#ctx0" brushRef="#br0" timeOffset="174280.6">13196 15304 0,'-25'50'31,"-49"149"-16,-25-51 1,-25 26 0,0 24-1,-25 1 17,50-25-17,24-75 1,26 0-1,24-74 1</inkml:trace>
  <inkml:trace contextRef="#ctx0" brushRef="#br0" timeOffset="178715.57">8310 13097 0,'24'0'62,"26"0"-31,-25-25-15,0 0-16,74 25 16,25-25-1,25-24 1,-75 49 0,-24 0-1,-26 0 1,-24 49 109,0-24-110,0 0-15,-24 49 16,-26-24 0,0-50-1,50 25 1,-24-25 0,48 0 202,26 0-202,-25 0 0,-25 25-1,0 0 63,0 49-46,0-49-17,0 0 16,-50 24-15,1-24 0,24 0-1,0-25-15,25 25 16,-50-25 0,26 0-16,-1 0 31,0 0 109,50 0 32,24 0-156,-24 0-16,0 0 16,25 0-1,-26 0 16,1 0 1,-25-25-17,25-25 1,-25 25 0,25 1-1,-25-1 48,0-25-32,0 25-15,0 1 62,-25-1 0,-49 0-47,49 25 125,0 0 1,25 25-142,-25-25 1,0 0-1,75 0 485,-25-25-484,0 0 0,-1 25-1,-24-25 1,25 25 78,25-49-63,-50 24 110,0 0-126,0-25 16,0 26-15,-25-1 0,0-25 15,25 25-15,-25 25-1,1 0 63,-1 0-62,-25 0 15,1 0-15,-1 0 15,25 0-15,-49 25 46,49 0-46,0 0-16,-24 0 15,24-25 1,0 24 0</inkml:trace>
  <inkml:trace contextRef="#ctx0" brushRef="#br0" timeOffset="179679.37">9575 12278 0,'49'0'63,"125"100"-47,-125-26-1,51 124 1,-26 26-1,1 48 1,-75 101 0,0-76 15,-50 50-15,25-148-1,25-174-15,0 0 16,-25-25-1,50-75 79,-25 25-94</inkml:trace>
  <inkml:trace contextRef="#ctx0" brushRef="#br0" timeOffset="181145.45">10443 12874 0,'0'24'125,"0"1"-93,0-50 77,0-24-93,0 24-1,0-99 1,49 50-1,51-50 1,-1 49 0,-25 50-1,224-74 1,-224 50-16,75 49 16,-149 49 46,0 26-46,0 98-1,-99 26 1,0-26 0,49-98-1,25-51-15,0 1 31,25 0 1,0 0 15,0 0-1,0 24-14,0-24-17,0 25-15,0-25 16,0-1-16</inkml:trace>
  <inkml:trace contextRef="#ctx0" brushRef="#br0" timeOffset="182325.47">10889 13543 0,'0'25'359,"25"-25"-343,0 0-16,0-49 62,-25 24 1,-25 25-1,0 25-30,25-1 14</inkml:trace>
  <inkml:trace contextRef="#ctx0" brushRef="#br0" timeOffset="184228.94">6672 14784 0,'0'0'0,"25"0"16,50 0 0,-26 0-16,1 0 15,99 0 1,-100 0-16,100 0 16,-99 0-1,-1 0 1,1 0-1,0 0 1,-1-50 0</inkml:trace>
  <inkml:trace contextRef="#ctx0" brushRef="#br0" timeOffset="195125.72">8632 13816 0,'0'0'0,"-25"25"16,-24-25 0,24 25-1,0 0 1,0-25-16,0 0 15,1 0 1,24 24 0,-75-24 15,-49 50 31,-25 0-30,125-50-1,24 74 16,0-49-32,24 124 17,-24-50-17,0 0 1,0-49 0,0-25-1,0 24 110,0-24-109,0 0 46,50 0-15,173-1-16,-124-24 1,-74 0-1,0 0-15,25-24-1,-1-26 1,26 25-1,-1-49 1,-49 49 0,24 0-1,-49-24 1,25 24 0,-25-50-1,0-49 16,0 75 1,-25 24 15,1 25-32</inkml:trace>
  <inkml:trace contextRef="#ctx0" brushRef="#br0" timeOffset="196067.98">10393 12874 0,'50'24'31,"-25"51"-15,49-1-1,-24 25 1,24-24-1,50 74 1,-25 0 0,0-25-16,-49-25 15,99 50 1,-99-125-16,-26 1 16</inkml:trace>
  <inkml:trace contextRef="#ctx0" brushRef="#br0" timeOffset="196565.79">11286 13940 0,'99'25'32,"-198"-50"-32,322 124 31,-173-74-31,-25-25 16,0 0-1,-75 75 126,-24 24-126,49-50 1,-25 26 0,50-50-16,-49 0 0,49 24 31</inkml:trace>
  <inkml:trace contextRef="#ctx0" brushRef="#br0" timeOffset="198831.59">11981 13816 0,'0'75'32,"0"-1"-17,-25 75 1,-25 74 0,25-99-16,1 0 15,-1 0-15,0-25 16,25 75-1,0-149-15,0 0 16,50-50 93,24 25-77,75 0-1,-25 0-15,25 0-1,0 0 1,24 0-1,1 0 1,-75 0 0,-49 0-1,-26 0 1,1 0 46,124-174-30,-74 100-32,-51 49 15,51-49 1,-26-1 0,-24 50-1,-25 1 48,25-51-48,-25 26-15,25-26 16,-25-49 0,0 74-16,0-49 15,0 50-15,0-125 16,0 75-1,0 49 17,0 25-17,-50 1 32,-24-1-16,-1 25-15,-49 0 0,-149 25-1,50 24 1,74 1 0,100-50-1,24 0 1,-25 0 78,26 0-79,-51 0 1,26 0-1,24 0 1,-25 0 0,25 0-1,0 0 1,1 0 0,24 25 109,-25 24-94,25 50-16,-25-24 1,25-1 0,0 25-1,-25-24 1,0-26 0,25-24-1</inkml:trace>
  <inkml:trace contextRef="#ctx0" brushRef="#br0" timeOffset="202779.59">13171 16966 0,'0'0'0,"25"0"46,0 0-14,74 0 93,149 0-110,-99-24 1,-50-1 0,-24-25-1,-26 1 1,-24-1-1,0-49 1,24-25 0,1-50 15,-50 100-31,25-50 16,-25 24-1,0 51 1,0 24-1,0-25 1,0 1 0,-50-1-1,1 25 1,-1-24 0,25 49-1,0 0 48</inkml:trace>
  <inkml:trace contextRef="#ctx0" brushRef="#br0" timeOffset="204085.46">14486 15156 0,'0'99'47,"0"124"-31,0 472 15,0-274-16,-25-197 17,25-175-1,0-74 16,50-99-32,-25 100 1,-1 24 0,-24-25-1,25 25 1,25 0 0,-1 0-1,26 0 1,74 0 15,-50 0-31,174-25 31,-149 0-15,-75 0-16,51 1 16,-1-26-1,-50 0 1,-24 26-1,-25-1 1,25-25 0,0 0-1,-25-24 1,25 0-16,-25-1 16,0-123-1,-50-1 1,25 125-16,-124-174 15,-74 49 17,-75-49-17,125 149 1,74 50 0,74 49-1,0 0 16,-49 24-15,49 26-16,-25-25 16,-24 49-1,-1 25 1,1-74-16,24 25 16,25-1-1,25-24 1</inkml:trace>
  <inkml:trace contextRef="#ctx0" brushRef="#br0" timeOffset="205964.99">9674 13494 0,'0'0'0,"0"-25"16,-50-124 0,-24 0-1,-75-24 1,-99-51-1,49 100 1,26 75 0,74-1-1,74 50-15,0 0 16,0 0-16,-74-25 62,25 1-62</inkml:trace>
  <inkml:trace contextRef="#ctx0" brushRef="#br0" timeOffset="206627.92">7640 12005 0,'-25'0'32,"-25"75"-17,-98 24 1,24-74-16,49 0 16,-74 0-16,125-25 15,-76 0 1,100-50 78,25 50-48,149 50-14,-125-26-17,100 51 1,-74-75-16,-26 49 16,1-49-1</inkml:trace>
  <inkml:trace contextRef="#ctx0" brushRef="#br0" timeOffset="210115.45">8731 13866 0,'0'149'16,"0"74"15,0-124-15,0 0 31,0-123 93</inkml:trace>
  <inkml:trace contextRef="#ctx0" brushRef="#br0" timeOffset="210637.37">8632 13866 0,'0'0'16,"-99"223"-1,24-74 1,1-50 0,24-49-1,26-1 1,123-148 93,-25 74-93,-24 0-16,173-24 16,-49 24-1,-75 25 1,-74-25-1</inkml:trace>
  <inkml:trace contextRef="#ctx0" brushRef="#br0" timeOffset="211366.83">8111 13370 0,'0'0'0,"-322"49"31,-150 100-16,324-74 17,73-26-17,1 50 1,-1-24 0,1 24-1,49-25-15,-25 1 16,1 24-1,24-49-15,25 49 16,0-49 0,0 49-1,50-25 1,24 1 0,1-1-1,49 0 1,74-24-1,-24-25 17,-1-25-17,-49 0 1,0 0 0,0-50-1,50-99 1,-75 25-1,-49 25 1,-25 0 0,-25 74-1</inkml:trace>
  <inkml:trace contextRef="#ctx0" brushRef="#br0" timeOffset="212001.77">8781 14139 0,'0'-25'46,"25"0"-14,49-49-17,174-100 1,223-148 0,150 24-1,-26 75 1,-99 99-1,-298 99-15,-74 0 16,0 0-16,-49 25 16,-26-25-1</inkml:trace>
  <inkml:trace contextRef="#ctx0" brushRef="#br0" timeOffset="212548.25">11733 12526 0,'49'124'31,"-98"-248"-31,123 298 16,-49-149-16,0 24 15,24 1 1,1 0-16,-1-50 16,1 0-1,-50 24 126,-174 200-110,150-175-15,-26 1-1,75-50 32</inkml:trace>
  <inkml:trace contextRef="#ctx0" brushRef="#br0" timeOffset="213509.62">13940 12452 0,'0'-25'94,"0"-49"-47,99-1-16,-49 75-31,74-74 32,-99 99 14,-25 0-30,0-1 0,0 51-1,0-50-15,-25 24 16,0-24-16,25 0 16,-25 0-16,1 24 15,-26 26 1,-24-1-1,49 0 1,0-24 0,25-25 77</inkml:trace>
  <inkml:trace contextRef="#ctx0" brushRef="#br0" timeOffset="213820.18">13767 13146 0</inkml:trace>
  <inkml:trace contextRef="#ctx0" brushRef="#br0" timeOffset="-213979.69">12427 11881 0,'0'0'0,"-149"0"15,25 0 1,0 0-1,50 25 1,-1 74 0,26-24-1,24-1 1,25-24 0,0-25-1,0 0 1,0-1-1,0 1-15,0 174 32,0-1-17,0-74 1,25 0 0,0-74-1,-25-1 1,0-24 15,0 0-15,24 24-1,-24 26 1,25-50 0,-25 24-1,25-49 1,-25 75 31,25-50-32,-25-1 1,25-24 0,74 25-1,50 0 1,148-25-1,75-25 1,-198 25-16,-50-25 16,25 1-16,-50-1 15,75-25 1,-125 50 0,-24-25-1,0 1 1,0-26-1,0 0 17,-25 25-17,0-24 1,0-50 0,0-75-1,-50 0 1,0 1-1,1 74 1,24 74 0,25 0-1,-50 0 1,26-24 0,-1-1-1,0 50 1,0-25-1,-49 25 17,-25-25-17,-50 25 1,74 0-16,1 0 16,-174-25-1,-25 25 1,-50 0-1,175 25 1,73 0 0,50-25-1,50 0 142</inkml:trace>
  <inkml:trace contextRef="#ctx0" brushRef="#br0" timeOffset="-199147.2">14660 10269 0,'0'0'0,"-25"248"32,0-173-17,0 98 1,25-148 0,-25 0-1,25-75 63,0 1-62,0-100 0,25-25-1,0 125-15,0-1 16,24-74-1,-24 124 17,25 149 30,-50 148-31,0-222-15,0-26 0,0-24-16,0 0 15,-25-25 95,0-25-95,25-24 1,0 24 0,0 0 30,0 0-30,25 0-16,0 25 16,74-99-1,-74 99 1,-25 75 62,25-75-47,-1 0 47,1 0-46,25-25-17,-25 25 79,99 0-63,-50 0-31,50 0 32,25-50-1,-124 25 0,-25 1 219,25-51-219,-1 1-15,-24 24-16,0 1 31</inkml:trace>
  <inkml:trace contextRef="#ctx0" brushRef="#br0" timeOffset="-198463.43">14684 11112 0,'0'25'15,"0"0"16,25 0-15,74 25 0,100-50-1,74 0 1,-25-25 0,0-25-1,-124 0 1,-50 26 15,-49-1-15,0 25-1</inkml:trace>
  <inkml:trace contextRef="#ctx0" brushRef="#br0" timeOffset="-197506.88">15205 11708 0,'25'0'16,"0"0"0,24 0-1,1 0 16,25 0-15,-1 0-16,0 0 16,174-75-1,-49 1 1,-75 0 0,-50-50-1,-24-25 1,-1-99-1,-49 0 1,0 148-16,0 1 16,-49-25-16,24 75 15,-25-51 1,26 51 0,-125-150-1,99 125 1,-74-1 15,50 51-15,-174-26-1,0 25 1,-75 25 0,75 0-1,99 50-15,25-25 16,0-1-16,0 26 15,0 0-15,0 24 16,-149 100 0,174-100-1,99-49 1</inkml:trace>
  <inkml:trace contextRef="#ctx0" brushRef="#br0" timeOffset="-196803.28">13767 9897 0,'0'0'0,"-50"149"16,-24-25-1,24-50 1,50-49-1,25-25 157,0 25-156,74 49 0,-25-24-1,-49-25 1,0-25 15</inkml:trace>
  <inkml:trace contextRef="#ctx0" brushRef="#br0" timeOffset="-189629.93">13444 9996 0,'0'-25'16,"25"25"0,-25-49 30,74-1-30,-49 1-16,25 24 16,49-74-1,25 24 1,-50 50-16,50-24 16,-49 24-1,-1 0 16,-49 25 16</inkml:trace>
  <inkml:trace contextRef="#ctx0" brushRef="#br0" timeOffset="-189028.83">14312 9277 0,'75'25'16,"-26"49"-1,51 1 1,-51-26 15,-24-49-31,-25 25 156,-50 0-140,26 24 0,-1-49-1,0 50 1,25-25 0,-25-25-1,25 25 16</inkml:trace>
  <inkml:trace contextRef="#ctx0" brushRef="#br0" timeOffset="-183922.94">8210 12452 0,'0'0'0,"0"198"47,0 100-16,25-25 0,74-25 1,125-25-1,-125-124-16,-99-74 1,25-25 15,-25-25 141,99-49-141,-25 24-15,25 1 0,-49-1-1,0 25-15,-1 1 16,-24-1-16,25 25 16,-1-50-1,-49 1-15,75-1 16,-26 25-1,-24 0 1,0-24 0,25-1-1,-50 0 1,24-24 15,-48 49 0,-1-24-31,0 24 16,-25-25-16,26 1 16,-100-75-1,49 49 1,1 26 0,-26 24-1,51 25 1,-50 0-1,24 0 1,1 0 0,24 49-1,1 1 1,24 24 0,0-74-1,25 25-15,-25 0 31,25 0-15,-25 0 0,50-25 77</inkml:trace>
  <inkml:trace contextRef="#ctx0" brushRef="#br0" timeOffset="-183258.82">8880 14263 0,'74'0'125,"-49"0"-109,25-25-16,24 25 15,-24-25 1,-25 25-1,0 0 17,-25 25 108</inkml:trace>
  <inkml:trace contextRef="#ctx0" brushRef="#br0" timeOffset="-70007.69">22870 14139 0,'0'99'78,"25"-25"-62,0 75-1,-25 0 1,0-124-16,24 24 16,-24 1-1,174-124 110,0-50-109,793-323 15,-521 224-15,-98 49-1,-150 75 1,-173 74 0</inkml:trace>
  <inkml:trace contextRef="#ctx0" brushRef="#br0" timeOffset="-68732.13">28625 14883 0,'0'124'63,"0"74"-48,-25-123 1,0-26-1,0-49 1</inkml:trace>
  <inkml:trace contextRef="#ctx0" brushRef="#br0" timeOffset="-68336.84">28253 15007 0,'0'0'16,"148"0"-1,1 0 16,-25 0-15,0 0 0,-99-25-1</inkml:trace>
  <inkml:trace contextRef="#ctx0" brushRef="#br0" timeOffset="-67437.75">29146 14610 0,'24'248'31,"1"124"-15,-25 149-1,0-323 1,0-173 0,0-50 62,50-74-63,24 25 1,-24 24 0,-25 50-16,-1-25 15,1 25 1,25 0-16,-25 0 16,74-24-1,0 24 1,0 0-1,50-25 1,-25 0 0,-50-25-1,-24 26 1,-50-1 0,25 25-16,0-99 31,-25 49-31,0-25 15,0-73 1,-50 73-16,0-98 16,-24 98-1,0-24 1,-26 25 0,26 49-1,49 25 1,0 0-1,-24 0 1,-1 25 0,1-1-1,24 1 1,25 0 0</inkml:trace>
  <inkml:trace contextRef="#ctx0" brushRef="#br0" timeOffset="-66737.59">30535 14560 0,'24'124'31,"-24"-99"-15,0 74-1,0 75 1,0-50-16,0-25 16,0-24-16,0-1 15,0 25 1,124-148 78,174-51-63,-174 76-16,-50 24 1,-49-25-16,50 0 16,-50 25-1,-1-25-15,1 25 16,50-49 0,-51-1 15,-24 0-16,0 1 1,-24-50 0,-76-75-1,-24 75 1</inkml:trace>
  <inkml:trace contextRef="#ctx0" brushRef="#br0" timeOffset="-65937.95">23937 11361 0,'0'0'0,"49"99"16,26 25 0,-51-25-1,1-25 1,-25-49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33:49.856"/>
    </inkml:context>
    <inkml:brush xml:id="br0">
      <inkml:brushProperty name="width" value="0.05292" units="cm"/>
      <inkml:brushProperty name="height" value="0.05292" units="cm"/>
      <inkml:brushProperty name="color" value="#FF0000"/>
    </inkml:brush>
  </inkml:definitions>
  <inkml:trace contextRef="#ctx0" brushRef="#br0">4142 7565 0,'0'100'47,"0"24"-32,0-25 1,0 0-1,-24-24-15,24-1 16,0-24-16,-25 24 16,25 50-1,0-74-15,0-26 32,0-48 46</inkml:trace>
  <inkml:trace contextRef="#ctx0" brushRef="#br0" timeOffset="1875.46">4167 7615 0,'50'0'47,"123"0"-32,1 25-15,24 0 16,447-1 0,447-24-1,198 0 1,-546 0-16,0-24 15,645-51 1,-769 50-16,-149 25 16,422 0-1,-272 25 32,-473-25-31,-98 0-1,0 0 1,24 0 0,-24-25-1,24 1-15,0 24 16,100-50 0,-100 50-16,26-25 15,98 0 1,-123 25-16,-26 0 15,-49 50 95,0 0-95,0 24-15,0-24 16,0 98 0,0-98-16,0 24 15,0 75 1,-25-74-16,25 98 16,0 1-1,0-100 1,0-24-1,-24-50 79,-1 0-78,0 0-1,0 0-15,-49-25 16,-100 25 0,25 0-16,-223 0 15,-149 25 1,-99-25 0,-50 0-1,50 0 1,-223 25 15,148-25-15,323 25 15,224-25-31,23 0 16,-321-25-1,372 25 1,-249-50-1,125 50 1,-50 0 0,0 0-1,-25 0 1,-25 0 0,75-25-1,99 25-15,-25 0 16,25 0-16,-25 0 15,-24-24 1,98 24-16,-24 0 16,-25-25-1,-124 25 17,-75 0-17,-49 0 1,75 0-1,73 0 1,125 0 0,74 0-1,25-25 204</inkml:trace>
  <inkml:trace contextRef="#ctx0" brushRef="#br0" timeOffset="2571.67">4936 7714 0,'0'50'62,"-25"74"-46,1 25-1,-1-25 1,25-75-16,-25 1 16,25 24-1,-25-74 63,-25 0-31</inkml:trace>
  <inkml:trace contextRef="#ctx0" brushRef="#br0" timeOffset="3160.24">4539 7888 0,'0'25'32,"25"124"15,-25-125-32,25 1 16,-25 0-15,25-25-16,-1 0 31,1 0-15,-25-50 0,50-49-1,-25-50 1,-25 75-1,0 24 1,-25 75 62,0 25-62,25-26-1,0 1 32,50 25-31</inkml:trace>
  <inkml:trace contextRef="#ctx0" brushRef="#br0" timeOffset="4278.2">14064 8062 0,'-25'49'15,"1"50"1,24-49-16,0 0 15,0 24-15,0-24 16,0-1 0,0-24-16,0-124 93,49-50-77,-24 149 0,-25-25-16,25 25 47,49 0-1,-24 50-30,-25-1 0,-1-24-1,-24 0 1,25-25 0,-25 25-1,0 0 1,0 24 15,-99 1-15,-50-25-1,-74-25-15</inkml:trace>
  <inkml:trace contextRef="#ctx0" brushRef="#br0" timeOffset="77330.7">4564 11931 0,'25'0'32,"-25"99"77,0 50-93,0 50-1,0 49 1,0-25 0,0 50 15,0-124-31,0-50 15,-25 74 1,0-98-16,25 98 16,-25 249-1,1-174-15,-1 149 16,-25-149 0,50-149-1,0-49 1,-198-50 249,-149 25-233,-249 24-1,249-24 0,322-25 16</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25:33.964"/>
    </inkml:context>
    <inkml:brush xml:id="br0">
      <inkml:brushProperty name="width" value="0.05292" units="cm"/>
      <inkml:brushProperty name="height" value="0.05292" units="cm"/>
      <inkml:brushProperty name="color" value="#FF0000"/>
    </inkml:brush>
  </inkml:definitions>
  <inkml:trace contextRef="#ctx0" brushRef="#br0">3125 4787 0,'50'0'94,"74"0"-79,174 0 1,123 0 0,-123 0-1,-25 0 1,521 0-1,-273 50 1,-25 0 0,25-1-1,-224 1 1,-98-50 0,-75 0-1,-100 0 1,26 0-1,-25 0-15,24 0 16,26 0 0,-26 0-16,26 0 15,49 0 1,-74-25-16,49 25 16,-50 0 15</inkml:trace>
  <inkml:trace contextRef="#ctx0" brushRef="#br0" timeOffset="9367.62">3795 7317 0,'25'0'62,"0"0"-46,0 0-16,-1 0 31,26 0-15,0-24-16,24 24 15,224-25 1,-26 0 0,101-25-1,-76 50 1,-49-24 0,-74 24 15,-25-25-16,0 25 1,-50 0 0,0-25-1,-49 0 1,-1 25 0,1 0-1,24 0 1,75 0-1,-99 0 1,24 0 0,-74-25-1,50 25 157,99-24-156,123-1-1</inkml:trace>
  <inkml:trace contextRef="#ctx0" brushRef="#br0" timeOffset="11192.62">9798 7045 0,'49'0'141,"398"24"-126,24 1 1,174 25 0,0-25-1,-50-1 1,-99-24 15,-173 0-15,-199 0-1</inkml:trace>
  <inkml:trace contextRef="#ctx0" brushRef="#br0" timeOffset="13254.67">17512 7218 0,'50'0'265,"24"0"-233,-49 0-32,198-49 31,75 24-16,74 25 1,50 0 0,-150 0-16,-48 0 15,222 0 1,-49 0 0,-223 0-16,-75 0 15,25 0-15,-25 0 16,174 0-1,-149 0 1,-50-25 0,-49 25-1</inkml:trace>
  <inkml:trace contextRef="#ctx0" brushRef="#br0" timeOffset="15928.57">23688 4242 0,'25'-50'125,"0"0"-109,-25-49 0,0-25-1,0 50-15,0 24 16,0-148-1,0-50 1,-25 49 0,0 75-16,-24 50 15,24-1 17,0 51 30,-24-1-46,-1 25-1,0 0 1,1 0 0,24 0-1</inkml:trace>
  <inkml:trace contextRef="#ctx0" brushRef="#br0" timeOffset="16685.66">23416 2604 0,'-75'0'31,"1"75"-15,24 24-1,-24-49 1,49-1-1,75-49 235,-26 0-234,1 0-16,0 0 16,0 0-1</inkml:trace>
  <inkml:trace contextRef="#ctx0" brushRef="#br0" timeOffset="18208.99">21630 2431 0,'24'0'31,"-24"74"-16,0-49-15,0 49 16,0 199 0,-24-99-1,-1-50 1,25-99 0,25-25 155,124 0-155,24 0 0,-24 0-1,-25 0 1,0 0 0,-25 0-1,-24 0 1,-26-25 78,26-99-63,-51 74-31,1-24 15,0-50 1,-25 0 0,0 49-1,0-24 1,-25 25 0,25 49-16,0 0 15,-49 0 1,49 1-1,-75 24 17,50 0-17,-99-25 1,50 25 15,-50 0-15,0 0-1,0 25 1,25-1 0,49 1-16</inkml:trace>
  <inkml:trace contextRef="#ctx0" brushRef="#br0" timeOffset="23918.18">21878 3497 0,'0'0'0,"0"50"16,0 0 0,0-26-1,0 1 48,0 0 15,0-75 47,25 26-94,-1 24 94,-24 24-94</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26:22.093"/>
    </inkml:context>
    <inkml:brush xml:id="br0">
      <inkml:brushProperty name="width" value="0.05292" units="cm"/>
      <inkml:brushProperty name="height" value="0.05292" units="cm"/>
      <inkml:brushProperty name="color" value="#FF0000"/>
    </inkml:brush>
  </inkml:definitions>
  <inkml:trace contextRef="#ctx0" brushRef="#br0">6052 1910 0,'50'74'93,"-25"447"-61,0-99-1,24 24-16,-24-247-15,-25-1 0,25-24 16,0 99 0,-25 24-1,24 76 1,-24 73 0,0-49-1,0-75 1,0-148-1,0-25 1,0-50 0,0-49-1,0-26 1,0 26-16,-24-50 16,24 50-1,0 24 1,0 50-1,0-25 1,0 1 0,0 24-1,0-25 1,0-25 0,0-24-1,0-25 1,74-25 312,-24 0-312,24 0-16,25 0 15,249 0 1,73 0-1,-222 0-15,-26 0 16,-49 0-16,-25 0 16,50 0-1,-124 0 1,0 0 109,25-100-94,-26 76-15,-24-26-1,50-49 1,24-100 0,26-74-1,-1-123 1,-50 48 0,1 51-1,-25-1 1,-25 50-1,0 50 1,0 73 0,-25 26-1,0 50-15,0-26 16,1-74 0,24 75-16,-50-75 15,25 0 1,-24 1-1,24-26 1,25-49 0,0 49-1,0 25 1,0 25 0,0 75-16,0-1 15,-25-49 1,25 0-1,0 74-15,0-25 16,0 0 0,0 26-16,0-26 31,0 0 47,-25 1-62,25-1-1,-25 25 1,25-24-16,-24 24 16,24 0-16,-25-24 15,0-1 1,0-24 78,25 49-79,-74-50 1,74 51 15,-99-1 32,-199-25-48,25 50 1,0 0-1,25 25 1,50 25 0,49-50-1,99 24 17,25-24-17,1 0 1,24 25 31</inkml:trace>
  <inkml:trace contextRef="#ctx0" brushRef="#br0" timeOffset="9321.41">1836 3373 0,'-25'25'78,"-25"50"-47,50-51-15,-25 26-1,-49 49 1,24 1-1,1 24 1,-1-25 0,25-50-16,0-24 15,25 50 1,0-51-16,0 1 16,-49 99-1,49-74 1,0 99-1,0 49 32,25-148-31,-25 24 0,24-24-1,1-25 1,0 49-1,0-49-15,0 0 16,24 24 0,-49-24-16,25 0 15,25-25 1,-25 25 0,74-25-1,50-25 1,-25-25-1,49-24 1,-74 24 15,1-24-15,-26-1 0,-74 50-16,50-49 15,-26 0-15,1 24 16,25-148-1,-25 123-15,-25-49 16,25 25 0,-25-25-1,0 50 1,0-1 0,0 26-1,-25-26 1,0 50-1,0-24 17,-49-51-1,49 51-15,0 24-1,0 0 1,-24 25-1,-1 0 1,-49 0 0,-25 0-1,49 0 1,26 0 0,24 0-1</inkml:trace>
  <inkml:trace contextRef="#ctx0" brushRef="#br0" timeOffset="12681.9">5457 2356 0,'-50'224'63,"-24"49"-32,74-199-31,-74 75 31,74-75-15,-25-49 0,50-99 77,99-100-77</inkml:trace>
  <inkml:trace contextRef="#ctx0" brushRef="#br0" timeOffset="13341.77">5631 2604 0,'0'25'47,"-149"99"-31,74-74-1,51-25 1,-1-25-1,25 25 79,0 24-63,49 1-15,26 24 0,-1-49-1,-49-25 1</inkml:trace>
  <inkml:trace contextRef="#ctx0" brushRef="#br0" timeOffset="15910.84">5606 2505 0,'-25'0'46,"-124"0"-14,100 50-32,24-50 15,-50 74 1,1-24 0,0 49-1,49-49 1,0 24-1,25-49 1,0 25 0,0-26 46,74 26-31,1-25 1,-50-25-17,24 0 17,1-99-17,24-1 1,-24-24-1,-25 100-15,24-51 16,-49-24 0,0 74 15,-49 25 94,24 0-78,0 0-32,0 0 1,0 0 0,25 25-1</inkml:trace>
  <inkml:trace contextRef="#ctx0" brushRef="#br0" timeOffset="16903.05">5631 3373 0,'0'25'109,"0"124"-93,0-50 0,0 1-1,0-76 1,0-98 125,0-50-126,0 49 1,0 51-1,0-1-15,0 124 172,0-49-156,0-26 0</inkml:trace>
  <inkml:trace contextRef="#ctx0" brushRef="#br0" timeOffset="17928.45">5705 4738 0,'0'-50'78,"0"25"-47,25 25 32,-25 199-32,0-125-15,-25 199-1,-25-174 1,1 0 0,49-74 15,49-74 78,200-75-78,-150 74 1</inkml:trace>
  <inkml:trace contextRef="#ctx0" brushRef="#br0" timeOffset="18877.96">5804 6276 0,'25'0'47,"0"0"0,-25 24 31,-25 76-62,-149 73-1,100-49 1,49-74-16,0-25 16,25-1-1,0 1 1,25-25 31,25 0-16,-1 25-15,26 0-1,-50 25 1,-1-50-16,-24 24 31,0 1-15,0 0-1,0 25 1,0-26 15,-24-24-15,24 25-1,-25-25 95,25-25-95</inkml:trace>
  <inkml:trace contextRef="#ctx0" brushRef="#br0" timeOffset="20843.93">2232 6152 0,'0'74'31,"0"124"-15,0-74 0,0-24-1,0-26 1,0-49-1,25-100 79,0 26-94</inkml:trace>
  <inkml:trace contextRef="#ctx0" brushRef="#br0" timeOffset="21176.98">2580 6276 0,'0'99'32,"0"-198"-32,0 247 0,0-123 15,0 74 1,0 1 0,0-51-1,0-24 1,-75-25 46,-24 0-46</inkml:trace>
  <inkml:trace contextRef="#ctx0" brushRef="#br0" timeOffset="22294.8">2183 6573 0,'25'0'47,"24"0"-31,1 0-16,24 0 15,149-74 1,-198 74 0,75-75-1,-51 51 1,-74 73 140,1 1-140,24-25-1,0-1 48,24-24-1,-24 25-46,0 0 0,0 0-1,25-50 110,50-49-94,24 49 1,-50 25-17,-24 0 32,25 25-31,24-1-1,-49 1 1,0-25 125,49-173-126,-49 73-15</inkml:trace>
  <inkml:trace contextRef="#ctx0" brushRef="#br0" timeOffset="22761.1">3547 5730 0,'-25'25'31,"-99"198"0,25-25-15,49 1 0,26-75-1,24-50-15,0-24 16,0 49-1,0-49-15,0-26 16,49 51 0,-24-50 15,25-25-15,24 0-1,-49 0 1,0-50-1,-1 0 1</inkml:trace>
  <inkml:trace contextRef="#ctx0" brushRef="#br0" timeOffset="24832.88">3770 6251 0,'0'0'0,"-24"99"31,24 0-15,-25-49 0,25-25-1,0-1 1,25-24 46,-1 0-15,-24-24-31,0-1-16,25-25 15,-25 1-15,25-75 16,-25 0 0,-25 49-1,25 26 1,-25 24 0,1 25 62,24 25-63</inkml:trace>
  <inkml:trace contextRef="#ctx0" brushRef="#br0" timeOffset="25248.96">4043 5879 0,'0'0'0,"50"74"31,-25-49-31,-1 25 16,-24-1 0,0 100-1,0-50 1,0-24-1,0 24 1,0-74 0,0-1-1,0-73 63</inkml:trace>
  <inkml:trace contextRef="#ctx0" brushRef="#br0" timeOffset="25662.29">4688 6077 0,'25'0'94,"0"0"-47,-1 0-16</inkml:trace>
  <inkml:trace contextRef="#ctx0" brushRef="#br0" timeOffset="26010.91">4589 6474 0,'0'0'0,"25"0"31,-1 0-16,1 0 1,0-25 0,0 25-1,0 0 1,-25-25 0,24 25-1,1 0 32</inkml:trace>
  <inkml:trace contextRef="#ctx0" brushRef="#br0" timeOffset="27540.95">5457 6276 0,'0'0'0,"0"74"32,0-99 77,0 0-78,0 1 47,0-1-31</inkml:trace>
  <inkml:trace contextRef="#ctx0" brushRef="#br0" timeOffset="32678.37">27012 1563 0,'0'24'32,"0"26"-17,0 49 1,0-24-1,0 24 1,0-25 0,0 1-1,0-50 17,0-50 77,0-124-93,0-25-1,0 25 1,0 50-1,0 50 1,0 73 156,25 1-156,-25 25-1,25-25 1,-25-1-1,0 1 17</inkml:trace>
  <inkml:trace contextRef="#ctx0" brushRef="#br0" timeOffset="35488.22">14585 7640 0,'0'49'140,"-25"1"-124,25 0-16,-24-1 16,24 26-1,0 24 1,0-74-1,0 49 17,0-49-17,49-50 79,1 0-78,-25-24-16,24-26 31,1-123-15,-50 173-1,0-74 1,0 74-1,0 0 48,-25 25-1</inkml:trace>
  <inkml:trace contextRef="#ctx0" brushRef="#br0" timeOffset="36111.44">15255 7888 0,'25'0'78,"49"0"-62,-49-25-1,0 25 1,49-25 0,-49 0-16,0 25 15</inkml:trace>
  <inkml:trace contextRef="#ctx0" brushRef="#br0" timeOffset="37237.85">16321 7516 0,'0'0'0,"-24"49"31,-1 1-15,25 74-1,-50 0 1,1 75 31,24-199-32,50-50 63,-1-25-62,26 1 0,-25 24-1,0 26 1,24-1 0,-49 0-1,25 25 16,25 0 79,-50 25-95,25 0 1,-25-1 0,0 1 15,24-25 31,76 0-30,-51 0-17,75 0 1,-49-25 0,24-49-1,-50 49 1,-24-24-1,25 49 1,-50-25 0</inkml:trace>
  <inkml:trace contextRef="#ctx0" brushRef="#br0" timeOffset="38536.58">16892 7243 0,'-50'0'31,"1"-25"0,-26 0-15,26 1-16,-50-1 15,-1 25 1,1 0 0,-50-25-1,-49 25 1,24 0 0,-24 0-1,-50 0 1,49 25-1,-24 0 17,149-25-32,-1 0 15,-24 49 1,74-49-16,0 25 16,-24 0-1,-26 24 1,26 26-1,-26-1 1,26 25 0,49-24-1,-25 49 1,0-75 0,25 1-16,0 24 15,0-24-15,0 0 16,0-1-16,0 51 15,0-76 1,25 51 15,25-26-15,74 26 0,74 24-1,149 0 1,75-49-1,-25-25 1,-25-25 0,-248 0-16,25 0 15,-50 0-15,0-50 16,50-24 0,-99 24-16,-1 0 15,26-123 1,-26 74-1,-49-25 17,25-25-17,-25-50 1,0 1 0,0 123-1,0 26-15,-25 49 16,25-25-1,0 0 1,-49 0 0,-26 25-1,50 0 1,1 0 15</inkml:trace>
  <inkml:trace contextRef="#ctx0" brushRef="#br0" timeOffset="40174.37">27360 1463 0,'0'0'0,"0"50"32,0-25-17,0 0 63,-25 24-62,25 1 0,0-125 109,0 51-110,0-1-15,0-25 16,0 1 0,0 24 15,0 74 78,0 100-93,0-99-1,0 74 1,0-74 0,0 74-1,0-100 17,0-98 77</inkml:trace>
  <inkml:trace contextRef="#ctx0" brushRef="#br0" timeOffset="43247.44">27583 1662 0</inkml:trace>
  <inkml:trace contextRef="#ctx0" brushRef="#br0" timeOffset="52454.27">16272 7689 0,'0'50'62,"0"74"-30,-25 25-1,25-50 0,0-74-15,0-75 124,0-49-108,0 49-32,0 26 15,0-1 16,0 0 48,50-49-64,-1 24 1,-24 25-1,0 0 1,0 25 0,24 25 46,1 25-31,-50-25 16,0 24-31,25 50 0,-25-49-1,25-50-15,-25 25 31,0 0 32,322-199-32</inkml:trace>
  <inkml:trace contextRef="#ctx0" brushRef="#br0" timeOffset="55328.05">26318 1414 0,'25'0'79,"-1"99"-48,-24 0 0,0-74 16,0 0 78,25-124 31,-25 74-140,25-25-1,0 1 17,0 49 171,-1 0-109,26 0-79,-25 0 16,24 24-15,1 1 0,-25-25-1,-25 25 17,25-25-17,-25 25 16,0 24-15,0-24 15,0 0-15,0 0 0,0 0-1,0 0 32,49-50 125,-24 0-156,25 0-1,-1 0 1,-49 0 31</inkml:trace>
  <inkml:trace contextRef="#ctx0" brushRef="#br0" timeOffset="59774.71">27583 1389 0,'0'25'157,"0"0"-126,0-1-15,25-24-1,49 50 1,0-50-1,1 25 1,-26-25 0,-24-25 77,-25 0-61,0 0-17,0 1 17,0-1-1,0-25-16,0 1 17,-25 49 93,1 0-94,-1 0 0,0 0 0,0 0 79,25 24-79,-25 1 0,25 0-15,-24 0 0,24 0-1,0-1 1,0 26-1,0-25 17,0 24-17,0-24 1,0 0 0,24-25 77,1 0-77,0 0 15,0 0-15,0 0-1,-1-50 1,1 26 0,-25-26-1,0 25-15,0-24 32,0 24-17,0 0 48,0 0-32,0 0 31,-74-24-30,49 49 93,0 0-110,0 0 1,25 25 0,-24-1-16,24 1 31,-25 0-16,25 25 1,0-26 0,0 1-1,0 0 1,0 0 0,0 0-1,0-1 16,0 1 1,25-25-1,-1 0 0,26-25 79,-25-74-79,0 50 0,-1 24-31,-24-25 16,0 25 77,-24 1-61,-1 24-1,0-25 0,0 25 0,0 0 32,-24 0-16,49 25-16,-25 49 0,25-24 1,-25-26-32,25 1 31,0 25 0,0-25-31,25-1 63,0 1-32,0-25-16,24-49 110,-49 24-109,25 0-16,0-25 16,-25 26-1,0-1 1,0 0 15,0 0 63,-25 0-63,0 1 0,0 24 63,1 0-47,-1 24-16,0 76 1,25-51-1,0 1 0,25-50 172,0-25-172,-25 0-31,24 0 32,-24 1 15,0-1-16</inkml:trace>
  <inkml:trace contextRef="#ctx0" brushRef="#br0" timeOffset="64548.82">7342 2604 0,'99'-24'125,"50"-26"-109,0 0-16,-50 1 15,472-100 1,-323 99-1,-149-24 1,-49 49 0</inkml:trace>
  <inkml:trace contextRef="#ctx0" brushRef="#br0" timeOffset="70606.67">9426 1265 0,'0'25'15,"0"49"1,0 75 0,0 25-1,0-50 16,0-50-15,0-49-16</inkml:trace>
  <inkml:trace contextRef="#ctx0" brushRef="#br0" timeOffset="71030.89">9599 1240 0,'0'75'31,"25"-1"-15,-25 50 0,0-25-1,0-74-15,0 25 16,0-1 0</inkml:trace>
  <inkml:trace contextRef="#ctx0" brushRef="#br0" timeOffset="72148.92">9252 1687 0,'50'0'31,"-1"-25"-16,51 0 1,48-25 0,-73 26-1,-1-26 1,-49 50 0,-25-25-16,25 25 15,0-25 1,-25 1 15,-50 123 110,50-74-126,0-1 1,0 1 46,99-25-30,-49-25-1,-50 1 0,25 24 204,198-75-204,-173 75-16,-50-49 126</inkml:trace>
  <inkml:trace contextRef="#ctx0" brushRef="#br0" timeOffset="72656.48">10666 893 0,'-50'74'31,"1"75"1,24-74-32,-25 222 31,50-222-16,0-51-15,0 1 16,0 0-16,0 0 31,25 25-15,50-1 0,49 1-1,-75-50 1</inkml:trace>
  <inkml:trace contextRef="#ctx0" brushRef="#br0" timeOffset="76663.88">10864 1339 0,'0'25'16,"0"25"-1,0 24 1,0-24-1,0-1-15,0-24 16,0 25 0,0-25-1,25-25 110,0 0-109,0-50 0,0 0-16,24 1 15,1-100 1,-25 99-1,-25 26 1,0-1 0,0 0-1,0 0 17,-25 0 14,-74 25-30,74 0-16,-25 0 16,-49 0-1,49 0-15,1 0 16</inkml:trace>
  <inkml:trace contextRef="#ctx0" brushRef="#br0" timeOffset="77270.6">11162 893 0,'25'0'31,"25"25"0,-1 24-15,26 26-1,-26-26 1,-24 100 0,0-25-1,-25-25-15,0-24 16,0-26-16,0 1 15,-25 74 1,0-99 0,25 0-1,-25-25 95</inkml:trace>
  <inkml:trace contextRef="#ctx0" brushRef="#br0" timeOffset="77831.7">11757 1290 0,'50'0'78,"24"0"-63,1-25-15,49 0 16,-25 25 0,-74-25-1</inkml:trace>
  <inkml:trace contextRef="#ctx0" brushRef="#br0" timeOffset="78231.78">11708 1637 0,'74'0'78,"100"-50"-62,-75 26-1,-25-1 1,-49 25 31</inkml:trace>
  <inkml:trace contextRef="#ctx0" brushRef="#br0" timeOffset="79608.62">12750 992 0,'0'25'47,"0"248"-16,0-199-15,0 50-1,0-99-15,-25 0 16,25 24-16,25-98 94</inkml:trace>
  <inkml:trace contextRef="#ctx0" brushRef="#br0" timeOffset="80480.37">12973 1141 0,'-25'99'63,"25"-49"-47,0-1 15,0-24 16,0 0-16,25-25-15,0 0 15,-25 25 0,24 0-15,1-25-1,-25 24 32,0 1-31,0 0 15,0 0-15,0 24 15,0-24 0,-25-25 0,-24-49 79</inkml:trace>
  <inkml:trace contextRef="#ctx0" brushRef="#br0" timeOffset="81468.34">13022 1166 0,'25'0'15,"25"-25"1,-1 0 0,1 25-1,-25 0 1,0 0 93,0 25-78,-25 49-15,0 1 0,0 49-1,0-50 1,0 1 0,0-51-1,24-24 110,1 0-109,0-24 15,-25-26-15,25 25-16,-25 0 15,0-99 1,0 50-16,0 24 16,0-24-1,0 24-15,-25 1 16,25-1-1,-25 50 64</inkml:trace>
  <inkml:trace contextRef="#ctx0" brushRef="#br0" timeOffset="88670.81">26119 645 0,'0'25'32,"0"49"-17,-24-24 1,24-25 0</inkml:trace>
  <inkml:trace contextRef="#ctx0" brushRef="#br0" timeOffset="89998.09">26144 620 0,'-25'0'47,"-24"99"-32,-1-74 1,1 99-1,-1-25 1,0 25 0,1-49-1,49-1 17,24-74 93,51 0-110,-25-25 1,-1 1-1,-24-1 1,-25 0 0,25 25-1,-25-25 1,0 0 15,0 1-15,0-1-1,0-50 1,-50 26 0,25 24-1,-24 0 1,24 25 0,-25 0-1,25 0 16,50 25 94,25-25-125</inkml:trace>
  <inkml:trace contextRef="#ctx0" brushRef="#br0" timeOffset="91283.02">26268 819 0,'0'24'31,"-49"26"-15,49 24-1,-25-24 1,25-25 0,0 0-1,0-1 1,25-24 62,-1 0-62,26-49-1,-50 24 1,25-25 0,0 1-1,-25 24 1,0-25-1,0 26 1,24 24 0,-24-25 62,50 25-63,-25 0 1,0 25 47,-25 49-48,0-24 1,24-26-1,-24 1-15,0 0 32,25-25 77,0-25-78,25 0-15,-26-49 0,-24 49-1,0 0 1,0 1-1,0-1 64</inkml:trace>
  <inkml:trace contextRef="#ctx0" brushRef="#br0" timeOffset="93106.52">26169 1240 0,'0'50'47,"0"49"-31,25-25-1,-25-49 1,0 0 0</inkml:trace>
  <inkml:trace contextRef="#ctx0" brushRef="#br0" timeOffset="95014.63">27285 6524 0,'25'0'78,"-25"24"-46,74 200-1,-74-150-15,0 50-1,0-25 1,0-24-1,25-50-15,-25-1 16</inkml:trace>
  <inkml:trace contextRef="#ctx0" brushRef="#br0" timeOffset="96255.78">27310 7565 0,'0'-24'93,"0"-1"-77,50-25 15,-26 25-15,1 25 46,0 0 16,-25 124-62,0-49 15,0-26 1,25-49 93,49 0-94,-49 0 31,-25 25-46,0 0 15,25-25-15,-25 50 15,0-26-15,0 1-16,-25-25 15,25 50 1,-25-50 31,-24 0-16,73 0 94</inkml:trace>
  <inkml:trace contextRef="#ctx0" brushRef="#br0" timeOffset="97968.6">27856 7491 0,'-25'25'63,"0"99"-17,25-50-14,0 25-1,0-74-31,25-25 62,0 0-30,-1-74-1,-24 49-15,25-49-1,-25-75 1,0 50-1,0 74 1,25 25 156,0 74-125,24 25-16,-24-49 0,0-25 1,0-25 30,0 0-46,-25-25-1,25 25 1,-1-25 15,-24 0 47,-24 1-62,-1-1 15,0 25 0,-25-25-15,25 25 0,-24 0 93,24 0-46</inkml:trace>
  <inkml:trace contextRef="#ctx0" brushRef="#br0" timeOffset="102157.72">24457 4341 0,'100'0'79,"-1"0"-64,50 0 1,-50 0-1,-74 0 1,0 0 187,49 0-172,-49 0-15,0-25 0,24 25-1</inkml:trace>
  <inkml:trace contextRef="#ctx0" brushRef="#br0" timeOffset="102751.61">23738 4390 0,'0'124'31,"0"25"-15,0 0-1,0-25 1,0-74 0,0-1-16,0-73 109</inkml:trace>
  <inkml:trace contextRef="#ctx0" brushRef="#br0" timeOffset="103233.04">23664 4564 0,'-100'99'32,"51"-49"-32,198-199 0,-348 347 15,125-98-15,-1-75 16,1 49 0,74-49-16,-25-25 15,25-25 79,273-49-63,-149 24-15,0 0-16</inkml:trace>
  <inkml:trace contextRef="#ctx0" brushRef="#br0" timeOffset="103983.04">24061 4589 0,'-25'49'63,"0"1"-48,25 0 1,-25-50 0,25 24-1,25 26 48,0-25-48,124 49 17,-100-49-17,-49 0 48,0 25-48,-25-26 17,1-24 14,-51-74 1,75 24-31,-25-74 15,25 99-15,0 1-1</inkml:trace>
  <inkml:trace contextRef="#ctx0" brushRef="#br0" timeOffset="104732.8">24135 4663 0,'25'0'31,"0"0"-15,24 0 46,-24 0-31,0 25 1,0 25-17,-25-26 1,24 26 0,-24-25-1,25-25 63,0 25-46,0-25 46,-25-75-63,0 26 1,0-26 0,0 26-1,0 24 1,-25 25 93,0 0-93,25 25-1</inkml:trace>
  <inkml:trace contextRef="#ctx0" brushRef="#br0" timeOffset="105574.89">24209 5035 0,'-74'50'78,"-124"124"-47,98-125 1,75-49-1</inkml:trace>
  <inkml:trace contextRef="#ctx0" brushRef="#br0" timeOffset="106764.59">29766 4341 0,'223'0'156,"-74"0"-140,-75 0-1,-24 0 1</inkml:trace>
  <inkml:trace contextRef="#ctx0" brushRef="#br0" timeOffset="107250.21">30733 4341 0,'0'124'47,"0"25"-16,0-75-31,0 25 32,0-74-1,25-25 31</inkml:trace>
  <inkml:trace contextRef="#ctx0" brushRef="#br0" timeOffset="107983.72">31006 4539 0,'0'25'79,"0"25"-64,0-1 16,49-24 32,-24-25-47,50 50-1,24-1 1,-74-49-1,-25 50 1,25-50 0,-25 25 15,0 0-15,0-1-16,0 1 15,-25-25 48,-75 25-32,76-50 16,-1-49-47</inkml:trace>
  <inkml:trace contextRef="#ctx0" brushRef="#br0" timeOffset="109133.14">31130 4390 0,'49'0'62,"26"0"-30,-50 0-32,0 0 46,24 0 17,50 0-47,-99 50 62,25 49-47,-25-49-15,0 24-1,0-24 1,0-25 15,25-25-15,0 0 77,24 0-61,-49-25-32,25-50 31,0 1-15,-25 0-1,0 24 1,-25 0-16,25 26 47,-25 24 15,-74 24-31,74-24-31</inkml:trace>
  <inkml:trace contextRef="#ctx0" brushRef="#br0" timeOffset="112583.18">12278 1885 0,'50'0'16,"0"0"-1,74 0 1,24 25-1,26-25 1,-50 0 0,-25 0-1,-49-25 17,-1 0-17,1 1 1,0-1-16,-1 0 15,1-25 1,0 1 0,-1-26-1,1 1 1,-50 24 0,25 1-16</inkml:trace>
  <inkml:trace contextRef="#ctx0" brushRef="#br0" timeOffset="122999.66">29394 3200 0,'-100'99'125,"1"25"-110,25 25 1,24-50 0,25-49-16,0-1 15,25-24 1,0 0-16,0 0 16,0 0-1,25-1 16,0 1 1,-25 0-1,25 0 31,0-25-15,0 25-31,-1-1 0,1 1-1,0-25 1,0 25-1,0-25 1,24 0 0,75 50 15,-25-50-15,-49 0-16,0 24 15,49-24 1,-74 0-1,-1 0 17,1 0-17,50 0 1,24 0 0,-50-24-16,-24 24 15,0 0-15,0 0 16,0 0-1,124-75 79,-50 26-78,0-1-1,0 0 1,-74 50 0,0 0-1,-25-24 1,0-26 0,25 25-16,-25 0 15,0-49 1,0 49-16,0-49 15,0 49 1,0-25 15,0 1-15,0-1 0,-25 25-1,0 0 79,-49-24-63,49 49-15,0 0-1,-25-25 1,-24 0 0,24 0 15,-24 1-15,-1-1-1,1 0 1,49 25-16,0 0 15,25-25-15,-24 25 16,-26 0 0,25 0-1,-24-25 1,24 25 0,0 0-1,0 0 1,-49 0 62,-1 0-62,51 0-16,-1 25 15,-25 0 1,25 0-1,-24 0 1,-1-1 0,1 1-1</inkml:trace>
  <inkml:trace contextRef="#ctx0" brushRef="#br0" timeOffset="126847.11">7466 3373 0,'25'0'31,"49"0"-15,100 0-1,124 0 1,-50 0 0,273 0-1,-25 0 1,-124-24 0,-199 24-1,-98-25 1</inkml:trace>
  <inkml:trace contextRef="#ctx0" brushRef="#br0" timeOffset="129651.1">10443 3125 0,'49'-24'125,"1"24"-109,0 0-1,-26 0 63,-24 49-62,0 1 0,0-1-1,0-24-15,0 25 16,0-25-1,-49 49 1,123-74 250,-49 0-235,0-25 16,-25 0-32,25 25 1,-25-24-16,24 24 16</inkml:trace>
  <inkml:trace contextRef="#ctx0" brushRef="#br0" timeOffset="130401.84">10815 3150 0,'0'25'125,"25"0"-109,-1 0-1,1-1 1,25 1-1,-25-25 1,-25 25 15,0 0-15,24-25-16,-24 25 16,25-1-1,-25 26 1,0-25-1,0 0 17,-25-25-17,-24 0 48,-50-75-32,74 1-15</inkml:trace>
  <inkml:trace contextRef="#ctx0" brushRef="#br0" timeOffset="131250.1">10815 3076 0,'25'0'31,"-1"0"-16,1 0 1,25 0 0,-25 0-1,99 0 1,-100-25 0,1 50 140,0 148-125,-25-148-31,0 50 31,0-51 1,25-24 77,25 0-93,-26-24 15,-24-51-16,0 1 1,0 49 15</inkml:trace>
  <inkml:trace contextRef="#ctx0" brushRef="#br0" timeOffset="132920.63">28997 5631 0,'-25'-25'31,"0"25"-15,0 0 0,-24 25-1,24-25-15,25 24 16,-50 1-1,-24 25 1,-1 49 0,1-24-1,49-51 1,0 1 0,25 0-1,0 0 1,0 24 15,0-24-31,0 50 31,0-51-15,0 26-16,0 0 16,0-1-1,0 1 1,0-25 15,25-25-15,25 49-1,49-24 1,0 0 0,0 0-1,-49-25-15,-25 0 16,149-25 15,-100 0-15,-24 0-1,-26 0 1,1-24 0,0-1-1,-25-74 1,0 0-1,0 25 1,-50 0 0,26 49-1,-1 25 1,25 0 0</inkml:trace>
  <inkml:trace contextRef="#ctx0" brushRef="#br0" timeOffset="133791.43">29394 5631 0,'0'-25'31,"24"25"63,51 0-63,-50 0-15,297 74 15,-148-24-15,-1-25 0,-123-25-1,-25 0 1</inkml:trace>
  <inkml:trace contextRef="#ctx0" brushRef="#br0" timeOffset="135401.84">30485 5904 0,'0'24'47,"0"51"-16,25-75 391,0 0-407,-1 25 17,1 49-1,-25-24-15,0 123-1,-25-74 1,1-74-1,-1-25 17,25 25-1,0-75 47,99-24-47,-49 49-15,74-49 0,-75 49-1,-24 25 1</inkml:trace>
  <inkml:trace contextRef="#ctx0" brushRef="#br0" timeOffset="136084.91">30882 6102 0,'0'25'125,"25"24"-94,-1-24-15,1 0-1,0-25 1,-25 25-16,25 0 16,-25-1 30,0 1-30,0 0 15,-25-25 32,0 0-32,0 0-15,1-25-16,-1 0 15,25-74 1,0 0 0,0 74-1</inkml:trace>
  <inkml:trace contextRef="#ctx0" brushRef="#br0" timeOffset="136791.18">30907 6003 0,'49'0'31,"-24"0"-15,25 0-1,-26 0 17,26 0 46,-25 49-47,-25-24 0,25 0-15,-25 0 0,24-25 155,-48-99-124,-1 74-31,0 25 93</inkml:trace>
  <inkml:trace contextRef="#ctx0" brushRef="#br0" timeOffset="145159.51">7764 4738 0,'49'24'47,"1"26"-32,149 74 1,73 25 0,76 0-1,-1-25 1,-198-75-16,-50-24 15,50 25 1</inkml:trace>
  <inkml:trace contextRef="#ctx0" brushRef="#br0" timeOffset="147586.91">10319 5259 0,'0'0'0,"173"0"47,-148 0-16,-25 24 32,0 51-47,-49 24-1,-26-25 1,-74 26-1,50-51 1,50 26 0,24-51-1,74-24 79,249 50-63,-273-50-15,74 25 0,-74-25-1,-50 25 438,-49 49-437,-50 1 0,24-26-1,51-24 1,24-25 78,25-50-79</inkml:trace>
  <inkml:trace contextRef="#ctx0" brushRef="#br0" timeOffset="148219.56">10815 5383 0,'-25'24'31,"0"51"0,25-50-15,-25-1-16,25 1 15,0 0 32,50-25-31,-50 25-16,25-25 15,-25 25 1,0 24 47,0-24-32,-25 25 0,0-50-15,0 0-1,-24-75 17,49-98-17,0 123-15</inkml:trace>
  <inkml:trace contextRef="#ctx0" brushRef="#br0" timeOffset="148719.53">10914 5308 0,'25'0'47,"24"0"-31,1 50 15,-25-25-15,0-1-16,-1 1 15,1 74 1,0-74 0,0 0-1,-25-149 79,0-124-47,-50 124-16,50 99-15</inkml:trace>
  <inkml:trace contextRef="#ctx0" brushRef="#br0" timeOffset="150429.16">24854 6350 0,'25'0'110,"50"-25"-95,-26 25-15,-24 0 32,-25 50 46,0-25-47,0-1 0,0 1-15,-25 0 0,0 0-1,1 0 16,24-1 32,0 1-32,99 25 0,-50-25 1,-49-1-1,0 1 0,-24 25-15,-26-1-1,0-49 1,1 25 0,24-25-1,-25 0 1,100 0 109</inkml:trace>
  <inkml:trace contextRef="#ctx0" brushRef="#br0" timeOffset="151270.34">25400 6524 0,'-50'49'78,"50"1"-46,0-1-17,0-24 16,0 0 16,50 0-31,0 24 0,-1-24-1,-49 0 1,25-25-1,-25 50 32,0-25-15,0-1 46,-25-24-63,0 0 32,1 0-16,24-24-15</inkml:trace>
  <inkml:trace contextRef="#ctx0" brushRef="#br0" timeOffset="152385.13">25524 6548 0,'25'-24'47,"24"24"-16,1 0-15,-25-25-1,0 25 79,-1 49-63,1 75 1,0-49-17,0-50 16,-25-1 32,25-24-16,24 0-32,-24 0 1,0 0 15,-25-49 1,0-1-17,-25 25 1,0-24 31,0 24-32,1 25 1,24-25 0,0 0 171</inkml:trace>
  <inkml:trace contextRef="#ctx0" brushRef="#br0" timeOffset="156053.81">8582 6772 0,'0'0'0,"25"24"31,0 1 1,49 0-17,-24 25-15,0-25 16,98 74 0,-48-50-1,-26-24-15,-49-25 16,74 25-1,-74-25-15,25 0 16,24 0 0,25 0-1,50 25 1</inkml:trace>
  <inkml:trace contextRef="#ctx0" brushRef="#br0" timeOffset="156736.49">10195 7169 0,'-124'49'31,"248"-98"-31,-273 148 16,124-74 0,25-1-1,25 26 48,25-50-63,24 50 15,-24-1 1,-26-49 0,-24 25 15,0 49-15,0-49-16,0 25 15,-124 74 1,25-50 15,-25-24-15,50-25-1,-1-1 1,50-24 0,1 0-1,-1-124 1,25 50-16</inkml:trace>
  <inkml:trace contextRef="#ctx0" brushRef="#br0" timeOffset="157188.67">10319 6921 0,'25'0'31,"-1"0"16,1 0-16,0 0 16,0 0-31</inkml:trace>
  <inkml:trace contextRef="#ctx0" brushRef="#br0" timeOffset="157904.47">10542 7268 0,'-25'25'32,"50"-50"-32,-50 74 0,25-24 47,25 74-32,0-24 32,0-50-31,49 24-1,0 1 1,-24-25 0,-50 24 46,-50 1-31,26-25-31,-100 49 32,74-49-1,0-100 0,50-73-15,0 48-16</inkml:trace>
  <inkml:trace contextRef="#ctx0" brushRef="#br0" timeOffset="158387.62">10815 7193 0,'0'0'0,"25"0"31,49 0 0,0 75 1,-74-26-1,25-24-15,-25 0-16,25 0 15,-25 0 1,25-75 62,24-173-47,-173-125 0,75 299-31</inkml:trace>
  <inkml:trace contextRef="#ctx0" brushRef="#br0" timeOffset="159620.38">23986 2332 0,'-49'24'47,"24"26"-31,25 0-1,0-26 17,0 1-1,25 0-15,-1 0-1,26 0 1,-50 24-1,25-24 17,-25 25-17,0-25 1,25-25 0,-50 24 77,0-24-46,-49 0-16</inkml:trace>
  <inkml:trace contextRef="#ctx0" brushRef="#br0" timeOffset="160592.54">24036 2356 0,'99'-49'32,"-198"98"-32,248-148 15,-125 99-15,26-25 31,-25 25-15,-25 25 125,0 0-126,0 0 17,0 0-17,0-1 1,25 26-1,24-25 79,125 99-63,-100-75 1,-74-24 46,-25 25-63,1-50 1,-26 0 47,-24-75-48</inkml:trace>
  <inkml:trace contextRef="#ctx0" brushRef="#br0" timeOffset="161576.17">24457 2307 0,'50'-50'31,"-100"100"-31,100-125 32,-25 75 14,0 25 17,-1 0-32,1 25 0,25 49 1,-50-74-17,0 24 1,25-49 0,-1 0 140,-24-99-125,0 25 0,-24 24-15,-1 25 0</inkml:trace>
  <inkml:trace contextRef="#ctx0" brushRef="#br0" timeOffset="163603.72">6449 5432 0,'25'0'16,"25"0"-1,123 0 17,-24 0-17,0 0 1,0 0 0,-75 0-1,-24 0 1</inkml:trace>
  <inkml:trace contextRef="#ctx0" brushRef="#br0" timeOffset="167138.21">6871 5259 0,'0'49'47,"0"26"-32,0 49 1,0-50 0,0 0-1,0-49 32,-25-174 156,0 75-187,25 49-1,0-24 1,0 24 0,50 0 140,-25 25-140,0 0-16,198-74 31,-99 24 0,-25 25-15,-25 0-1,-24 1 1,-25 24 0,0 24 109,-1 76-110,1-1 1,-25-50 15,0 51-15,0-51-1,0-24 1,0 0 0,-25-25 124,-24 25-124,24-25-16,-99 0 31,50 0-15,-1 24-1,26-24 1,24 0-16,-25 0 16,1 0-1,24 0 1,-25 0-1,1 0 1,24 0 0,0 0-1,75 0 142,-26 0-142,26 0 1,-25 0-1,0 0 1,-1-24 0,1 24-1,25 0 1,-25 0 0,99-25-1,-25 0 16,25 25-15,-99-25 0,-1 25-1,-24-25 1,50 25 0,-25-24-1,0 24 1,-1 0 46,1-75-30,0-49-1,-25 50 0,0 49-15,-25 25-1,0-50 1,1 1 0,24 24-16,-25 25 15,-25 0 48,-123 0-32,-1 50 0,100-1 0,49-49-15,-50 25 0,26-25-16,24 25 15,0-25-15,0 25 16,-24-25 0,49 49 155,-50 26-155,50-51-16,-50 51 16,26-1-1,-1 25 1,0-74 0,25 0-1,0 0 63,25-75 110,-25 25-173,25 1 17,-1-1-17,1 25 110,0 0-78,149 0 0,74-25-16,-149 25 1,-25 0 30</inkml:trace>
  <inkml:trace contextRef="#ctx0" brushRef="#br0" timeOffset="168184.62">7863 5358 0,'50'0'94,"24"74"-63,25 1 0,1 49-15,73 0 0,-49 0-1,-25-50-15,-24-49 16,98 74 0,-123-99-1</inkml:trace>
  <inkml:trace contextRef="#ctx0" brushRef="#br0" timeOffset="170721.01">9426 6201 0,'25'0'109,"24"0"-78,26 0-15,-51 0 0,26 0-1,-25 0 17,-25 25-17,25 0-15,-1 49 16,-24-24-1,0-1 1,0 1 0,-24 0-1,-51-1 1,26 26 0,24-51 15,25 1 0,25-25 32,-1 0-48,1 0 1,0 0 15,0 0-15,0 25 31,-25 0-1,0 0-14,0 24-17,-25 1 1,25-25 0,-50 24-1,1-49 1,24 25-16,0-25 15,0 0-15,-24 0 32,49-25 140,24 1-157,26-1 1</inkml:trace>
  <inkml:trace contextRef="#ctx0" brushRef="#br0" timeOffset="171865.04">9872 6424 0,'25'-24'79,"25"-1"-64,-1 25 1,1 0-1,-25 0 17,0 0-1,-1 74-15,-24-49-1,0 25-15,0-1 16,0-24-16,0 74 31,0-74-31,-24 0 16,-1 24-1,25-24 1,-25-25 0,50-25 109,24-24-94,1 24-16,-50 0 1,25 25 0,-25-25-1,49 1 17,26-1-17,-50 0-15,-1 25 16,1-25-1</inkml:trace>
  <inkml:trace contextRef="#ctx0" brushRef="#br0" timeOffset="172643.05">10393 6350 0,'25'74'109,"0"-24"-93,-25-25 0,25 0-1,-25-1 1,24-24 46,26 0-30,-25 0-17,-25-24 16,0-1-31,0 0 16,0 0 0,-25-24-1,-25-1 1,26 50 0,-1 0 15,0 0 16</inkml:trace>
  <inkml:trace contextRef="#ctx0" brushRef="#br0" timeOffset="178199.59">26591 6474 0,'-25'0'47,"25"50"-15,0-1-1,0 75 0,0-74-31,0-25 16,-25 49-1,25-49 1,0 0 0,0 0-16,0-1 31,0 1-16,25-25 189,74 0-173,-25 0-16,-49 0 1,0 0 0,49 0 46,26 0-31,-76-25 110,1-24-110,-25 24-31,0-99 32,0-25-1,0 99-31,0 1 31,0-1-15,0 1-1,0 24 1,-25 25 109,-173 0-94,74 0 0,99 0-15</inkml:trace>
  <inkml:trace contextRef="#ctx0" brushRef="#br0" timeOffset="180734.67">26640 6524 0,'25'0'109,"0"99"-93,-25 0 0,0 0-1,0-74 1,25-149 156,-25 0-157,49 0 1,-24 50 0,-25 24-1,0 124 126,0 26-125,0-51-1,0 26 1,0-26-1,0 1 1,-25-25 0,25 24-1,0-74 142,0-49-142,25-25 1,-25 24-1,25 26-15,0 49 16,-25-25 0,24 25 140,1 50-140,-25 49-16,0-50 15,0 150 1,0-149-1,0-125 142,0 1-142,25-1 1,-25 50 0,25 1-1,-50 48 126,25 26-126,-50 0-15,1 24 16,-1 1 0,25-51-1</inkml:trace>
  <inkml:trace contextRef="#ctx0" brushRef="#br0" timeOffset="181955.28">26367 7491 0,'0'-25'62,"75"-49"-15,-50 24-16,-25 75 79,0 0-95,0 24 1,0 1 0,0-25-1,0 0 1,0-1-1,24-24 126,-24 25-94,0 0-31,0 0-16,0 49 31,-24 50-16,-76-49 1,1-1 0,50-49-1,24 0 1,25-50 78,0 0-79,0 0-15,0-24 32,0 24-32</inkml:trace>
  <inkml:trace contextRef="#ctx0" brushRef="#br0" timeOffset="183407.5">26591 7541 0,'24'-25'125,"26"25"-62,-25 25-32,-25 49 0,0 25 1,-25 0-1,25-74-16,74-99 126,-49 74-125,50-50-1,-75 1 1,24 24 0,1 0 15,25 124 109,-25-99-124,-1 50 0,1-75 93,25-25-93,0-24-1,-26 24 1,-24 1 0,-49 49 62,24 0-31,0 0-32</inkml:trace>
  <inkml:trace contextRef="#ctx0" brushRef="#br0" timeOffset="187390.58">6796 7243 0,'0'0'0,"-99"248"31,0-50 1,74-123-32,25-50 31,0-1-16,0 26 1,0 24 0,0-49-16,0 25 15,0-25 1,25-25 109,0 0-94,24 0-15,1 0-1,-25 0-15,24 0 16,175 0 0,-175 0-1,100 0 1,-74 0 0,-26 0 15,-24-25-16,25 0 1,-26-25 0,-24 1-1,0-26 1,0 26 0,0-26-16,0-24 31,0 50-31,0-1 15,-24-24 1,-26-1 0,0 1-1,1 24 1,-1 1 0,1 49-1,-1 0 1,25 0-1,-49 0 1,24 0 0,25 0-1,1 0-15,-51 0 16,50 24 0,-24-24 15,49 25 16,0 0-32,0 25 17,0-26-17,0 76 1,0-1-1,-25-25-15,0-24 16,0 148 0,25-123-1,-25-51 1,25 1 0,50-25 280,24 0-264,125 0-17,-50 0 1,0 0 0,-25 0-1,0 0 1,-25 0-1,-74 0 1</inkml:trace>
  <inkml:trace contextRef="#ctx0" brushRef="#br0" timeOffset="188439.47">7516 7913 0,'0'24'16,"25"1"-1,-1-25 1,51 50-1,-26 0-15,-24-26 16,124 76 0,0-1-1,-75-25 1,50-24 0,-74-1-1,-25-49 1,-25 25 15,25-25 0,49 50-15,-24-25 0,24-1-16,100 26 31,-50-25 0,-75-25-15,-24 25-1,0-25 1</inkml:trace>
  <inkml:trace contextRef="#ctx0" brushRef="#br0" timeOffset="189254.49">9227 8558 0,'25'0'31,"0"0"1,49 74-1,-24-24 0,0-26-15,-26-24-16,1 0 15,-25 50 142,-49-25-126,49 0 0</inkml:trace>
  <inkml:trace contextRef="#ctx0" brushRef="#br0" timeOffset="191469.33">10443 8582 0,'0'0'0,"-50"25"47,50 50-16,0-51 0,25 1 32,74 74-48,-24-49 1,-51-25 0,-24 0-1,25 24 48,-25 1-32,-25 49 0,-74-24 0,74-75 1,1 0 15,-26-100-32,50 76 1</inkml:trace>
  <inkml:trace contextRef="#ctx0" brushRef="#br0" timeOffset="193156.48">10418 8706 0,'25'0'46,"49"-74"-30,25 49 0,-49 0-1,49 1 1,0 24 15,1 0 0,-76 0 1,1 74-17,-25-24-15,0-1 16,25 75 0,-25-99-16,0 74 15,0-74 1,0-50 124,0-74-108,0 25-17,0 24 1,0 25 0,0-24-1,0 24 1,0 0-1,0 0 17,25 25-1,24 0 0,-24 0-15,0 0 31,0 25-32,0-25 1,-25 25 15,25-25 141,-1 25-125,1 49-16,0-24 0,-25-26-15,25 1 31,0-25 31,-1-25-31,1-99-16,-50 50 0,1 24-15,-26 26 0,25-1-1,0 25 32,1 0-16,-1 0-15</inkml:trace>
  <inkml:trace contextRef="#ctx0" brushRef="#br0" timeOffset="196622.23">24581 3448 0,'25'25'47,"-25"49"-32,0 25 1,0 1 0,0-26-1,0-24 1,0-26-1,50-24 267,123 50-267,-48 0 1,-1-26 15,-100-24-15,1 0 15,25-49 32,-1-1-48,-24 25 1,0-24-1,0 24 1,-25 0 15,25-24-15,-25 24 0,0 0 15,0 0-16,0 0-15,0 0 63,0-24-47,0 24 15,-50 25 16,0-25-32,26 25 1,-1 0-16,-25-49 16,25 49-1,-24-25 1,24 25-1,0 0 1,0-25 0,-24 25 124,-51-25-124,76 25 0,-26 0 46,25 0-46,0 0-1,1 50 17,-76 74-17,100-99 1,-24-1-1,24 1 48,0 0-32,0 25-15,0-25-1,0-1 1,0 1-16,0 0 47,49 0 78,50 0-94,-49-1-15,-50 1-1,25-25-15,49 0 47,26 0-31,-51 0 0,1 0-1,-25 0 1,-1 0-1,-24-25 48,50 25-32,-25-24 0,-25-1-15,25-25 0,-25 25-1,0-24 1,0 24 0,0 0-1,0 0 16,0 0-15,-25 25 62</inkml:trace>
  <inkml:trace contextRef="#ctx0" brushRef="#br0" timeOffset="197373.43">24904 3522 0,'0'25'32,"-25"49"-17,0 1 1,0-50-1,25 24 1,25-49 109,75-24-109,-51-1-1,-24 25 1,0 25 78,24-1-63,51 26 0,-1-50-15,0 0-16</inkml:trace>
  <inkml:trace contextRef="#ctx0" brushRef="#br0" timeOffset="198956.17">25822 3770 0,'-50'50'47,"0"0"-31,26-26-16,24 26 16,-25-50-1,25 25 1,25 0 46,24 49-30,-24-74-1,-25 50 0,0-26 0,-50-48 63,26-26-63,24-24 1,0 24-1,24 25 0,1 25-15,0 0 46,25 0-31,-26 0 48,1 50-64,0-1 1,0-49 109,0 0-94,24-24 0,-49-1 1,124 25 93,-24 25-110,-51-1-15,1-24 16,-1 0-1,-24 0 1,0 0 0,0 0-1,0 0 1,24 0 31,1 0-32,-25-24-15,24 24 16,75 0 0,-74-25-16,-1 0 15,1 0 1,-25 25 0</inkml:trace>
  <inkml:trace contextRef="#ctx0" brushRef="#br0" timeOffset="200328.26">9723 2059 0</inkml:trace>
  <inkml:trace contextRef="#ctx0" brushRef="#br0" timeOffset="200608.87">9723 2059 0,'224'0'78,"297"-50"-31,-397 25-15</inkml:trace>
  <inkml:trace contextRef="#ctx0" brushRef="#br0" timeOffset="201782.46">9351 1091 0,'25'0'62,"-25"50"-46,25 0 0,-25 24-1,25 50 1,-25 99-1,0-49-15,0-25 16,0-25-16,0 49 16,-25 75-1,25-198 1,0-25-16,0 0 141,0 124-126,0 123 1,0 100-1,0-173-15,-25 24 16,25 521 0,-25-347-1,25-174 1,0-99 15,0-24-15,25-26-1,-25 50 1,0 74 0,0 75-1,-25-99-15,1-75 16,-1 50 0,0-99-16</inkml:trace>
  <inkml:trace contextRef="#ctx0" brushRef="#br0" timeOffset="-213728.64">21282 248 0,'0'50'63,"0"123"-32,0-123-15,0-25-1,0 49-15,0-24 16,0-25-16,0 24 15,0 1 1,0-25-16,50-25 188,148 0-157,-24 0-31,248 0 15,173 0 1,124 0 0,-49 0-1,-75 0 1,-198 0 0,-124 0-1,-74-25 1,49 25-1,49 0 1,-148 0-16,50 0 16,222 0-1,-197 0 1,172 0-16,-73 0 31,-100 0-15,-24 0-1,-1 0 1,50 0 0,-25 0-1,25 25 1,-49-25 0,-26 0-1,-98 0-15,-26 0 16,-24 0-1,0 0-15,49 0 16,75 0 0,-74-25-1,-26 0 17,-24 25-17,0 0 1,49-50-1,-49 50 1,0 0-16,49-74 47,-24 49-31,-25 0-1,0 1 48,-25-76-48,0 75 1,0-74 0,-25 50-16,0-51 15,25 51-15,-25-1 16,25 1-16,-25 24 15,25 0 1,-24 25 78,-51 0-79,-24 25 1,-25 0 0,0-1-1,49-24 1,1 0-16,-149 25 31,-124 25-15,148-50-16,-173 25 15,-25-25 1,0 0 0,50 0-1,49-25 1,25 25 0,1 0-1,48 0 1,1 0-1,25 0 1,98 0-16,-123 0 16,50 0-1,24 0 1,-198 0-16,-26 0 31,26 0-15,25 0-1,-1 0 1,1-25 0,99 25-1,49 0 1,75 0-16,49 0 16,25 0-16,0 0 15,-24 0 1,24 0-16,0 0 109,0 0-93,-74 25-1</inkml:trace>
  <inkml:trace contextRef="#ctx0" brushRef="#br0" timeOffset="-212609.41">21059 670 0,'0'25'31,"-49"49"-15,49-24-16,-25 24 16,25 0-1,0-24-15,0-25 16,0 24-1,0-24-15,0 0 16,25 0 0,-1-25 46,1-75-15,-25 26-31,0-1-16,0 1 15,0-26-15,0-24 16,0 49 15</inkml:trace>
  <inkml:trace contextRef="#ctx0" brushRef="#br0" timeOffset="-210272.25">30386 645 0,'-50'0'47,"50"50"-31,-25-1-16,-24-24 15,49 25-15,-25-26 16,-25 100 0,25-49-1,25-26 1,0-24-1,0 0 32,25-25 16,0 0-16,0-50-16,-25 1 0,0 24 0,-50 50 94,50 0-109,0-1 0,-25 1-1,75-25 63,49 0-62,-74 0-16,0 0 16,0 0-16,24-25 47,-49-24-32,0 24 1,0 0 31,25 75 62,0-1-93,0-24-1,-25 0 17,25-25-1,-25-99 47,24 49-62,1 50 46,50 0-31,-51 0 1,1 0-17,25 25 1,-50 0-16,25-25 15,-1 25-15,1-25 63,0 0-32,0-25 0,-25-25-15,0-49 0,0 25-1,-25 24 17,0 50-17,0 0 16,1 0-15,-1 25 0,25 0 15,-75 24-15,-49 1-1,-124-1 1</inkml:trace>
  <inkml:trace contextRef="#ctx0" brushRef="#br0" timeOffset="-209200.33">22076 223 0,'0'75'62,"0"-26"-46,0 50-1,0-49 1,0-25 0,0 0-1,0 0 1,0-1-1</inkml:trace>
  <inkml:trace contextRef="#ctx0" brushRef="#br0" timeOffset="-208772.26">22796 223 0,'0'0'0,"74"99"32,-24 1-17,-1-1 1,26 25-1,-51-74 1,-24-26 0,25-24 31,74 0-32,-24-49 1</inkml:trace>
  <inkml:trace contextRef="#ctx0" brushRef="#br0" timeOffset="-208388.93">24135 298 0,'0'0'16,"74"99"0,-24-50-1,0 26 1,24-1-1,-24-24 1,-1-25 0,1 0-1,-25-1 1,-1-24 0,125 0-1,-25 0-15,25 0 16,124-74-16</inkml:trace>
  <inkml:trace contextRef="#ctx0" brushRef="#br0" timeOffset="-208022.1">26640 298 0,'0'0'16,"50"49"0,24 26-1,1-26 1,-1 1-1,-24-25 1,-26 0 0,1-25-1,25 0 1,74 0 0,-50 0-16,1 0 15,-26-25-15,1-25 16</inkml:trace>
  <inkml:trace contextRef="#ctx0" brushRef="#br0" timeOffset="-207788.41">27880 372 0,'0'0'0,"0"25"16,25 0 15,25-1-15,-25-24 0,-1 0-16</inkml:trace>
  <inkml:trace contextRef="#ctx0" brushRef="#br0" timeOffset="-207405.26">28228 422 0,'25'0'31,"-1"0"0,125 0-15,174 24-1,98 1 1,-49-25 0,-223 0-1,-99 0 1</inkml:trace>
  <inkml:trace contextRef="#ctx0" brushRef="#br0" timeOffset="-188409.52">5432 9029 0,'0'0'0,"0"50"16,25 173-1,0-74 1,0-1 0,-1 51-1,26 123 1,-25 26 0,0-76-1,-1-123 1,-24-74-1,0-26 1,25-49 0,0 0 109,-25-25-110,25 25 1,0 0 0,-1 0-1,101-24 1,73 24-1,-24 0-15,272 24 16,125 26 0,-51-50 15,-48 0-15,-125-25-1,-223 0 1,-99 1-1,0 24 1,-25-25 31,0 0-31,0-74-1,0 49 1,0-24-1,0-1 1,-25-123 0,-25 0 15,-24-26-15,49 26-1,-49 123 1,74-24-1,-50 50 1,50-1 0,-50-24-1,50 24 1,-24 50 0,-26 0 30,-49-25-30,-348 25 15,-396 0 1,347 25-17,223 0-15,-198 49 16,-1 25-1,125 1 1,99-51 0,149 1-1,49-50 1</inkml:trace>
  <inkml:trace contextRef="#ctx0" brushRef="#br0" timeOffset="-181009.67">6251 10666 0,'0'50'109,"0"-26"-93,0 51-1,0-1 1,0-24 0,0 24-16,0 100 31,0-75-15,-25 25-1,0 0 1,0 50-1,25-25 1,0-75 0</inkml:trace>
  <inkml:trace contextRef="#ctx0" brushRef="#br0" timeOffset="-177687.22">5854 12055 0,'0'0'0,"-25"50"0,0 24 16,25-24-16,-25 24 16,1 1-1,24-51-15,-25 51 16,0-1-1,25 25 1,0-49 15,0 24-15,0 1 0,0-50-1,0 24 1,0-24-1,0 0 1,25 0-16,-25-1 16,25 1-1,-1 25 1,26-1 0,25-24-1,49-25 1,148-99 15,-123 0 0,-99 49-31,-1 1 16,51-51 0,-1 1-1,-99 74-15,49-49 16,-24-25-1,-25 24-15,0 1 16,-25-50 0,1 74-1,-1 25 1,0 25 0,-49 0-1,-75 0 1,-25 50-1,-49 25 1,74-1 15,50-24-15,49-26-16</inkml:trace>
  <inkml:trace contextRef="#ctx0" brushRef="#br0" timeOffset="-177060.69">5308 13990 0,'0'25'47,"0"173"-16,0-74-15,0-49 0,0-1-1,0-49 1,25-25 46,149-149-30,-100 50-32</inkml:trace>
  <inkml:trace contextRef="#ctx0" brushRef="#br0" timeOffset="-175986.22">5779 13742 0,'0'0'15,"0"99"1,0-25-16,0-24 15,-49 124 1,49-100 0,-25 0-1,25-49 1,-25-25 78,-24 0-79,-26-25 1,26 25 0,24 0-16,124 0 140,174-99-109,-124 0 1,-149 74-17,-25 50 63,-25 49-46,50-49-1,0 0 16,174 124-16,-100-75 0,-49-74-15,-25 25 0,0 0 46,-25-25-31,1-50 16,-125-520-31,25 99-1</inkml:trace>
  <inkml:trace contextRef="#ctx0" brushRef="#br0" timeOffset="-175252.65">5953 9525 0,'50'25'16,"-50"24"0,0 75-1,0 25 1,0-25-1,25-49 1,-25-100 78,24-124-79</inkml:trace>
  <inkml:trace contextRef="#ctx0" brushRef="#br0" timeOffset="-174577.43">6102 9599 0,'0'75'31,"-25"24"-15,0-74-16,-24 24 15,-1 26 1,25-75 0,25 25 15,124-25 47,-74 0-62,24 0-16,-49 0 15,50 0 1,-51-25-1,26 0 1,-50 0 0,0 50 124</inkml:trace>
  <inkml:trace contextRef="#ctx0" brushRef="#br0" timeOffset="-173320.37">6325 13990 0</inkml:trace>
  <inkml:trace contextRef="#ctx0" brushRef="#br0" timeOffset="-172602.63">6300 13643 0,'0'0'0,"0"24"15,0 26 1,0 24 0,0 26-1,0-1 1,0 0 0,0-49-1,0 24 1,0 0-1,25-24 1,0-25 15,-25 0-31,25 0 16,0-1 0,-1-24-1,1 0 1,25 0 15</inkml:trace>
  <inkml:trace contextRef="#ctx0" brushRef="#br0" timeOffset="-171196.11">6375 10616 0,'25'50'32,"-25"-25"-17,0 0 17,0-1-17,24 51 1,-24 98-1,0 76 1,0 48 0,0 75-1,25 0 1,0-74 0,-25-25-1,50-50 1,-26-74-1,-24-75 1,0-49-16,25 74 31,0-49-15,0 49 0,-25-49-1,25 49 1,-1-25-1,-24 26 1,50-1 0,-25 0-1,-25-74-15,25 24 32,-50-24 77</inkml:trace>
  <inkml:trace contextRef="#ctx0" brushRef="#br0" timeOffset="-170418.97">6896 13667 0,'0'0'0,"25"0"47,74 149-16,-74-99-15,24 74-1,-24-75 1,-25 51-1,0-26 1,0 25 0,0-49-1,0 0 1,-25 24 0,25-49-1,-25-25 48,1 0-16</inkml:trace>
  <inkml:trace contextRef="#ctx0" brushRef="#br0" timeOffset="-169378.17">5308 14858 0,'75'0'94,"-26"0"-79,174-50 1,1 1 0,49 24-1,-1 0 1,-73-49-1,-75 49 17,-99 0-32,-1 25 15,1-25 1,50 25 78,198-49-47,-1 24-32,-197 25 16</inkml:trace>
  <inkml:trace contextRef="#ctx0" brushRef="#br0" timeOffset="-168505.08">6251 14808 0,'25'25'47,"-25"99"-16,0-74-16,0 24 1,0 1 0,0-26-1</inkml:trace>
  <inkml:trace contextRef="#ctx0" brushRef="#br0" timeOffset="-167627.13">5507 15801 0,'24'0'63,"1"-25"-48,74 0 1,-49 0 0,24 25-1,26-49 1,-75 49-1,-1 0-15,26-25 32,-25 0-17,0 25 1</inkml:trace>
  <inkml:trace contextRef="#ctx0" brushRef="#br0" timeOffset="-167017.45">5705 15974 0,'25'0'94,"74"-25"-63,-99 1-16,50-1 1,-25 25 15,-1 0-15,-24-25 0,25 25-1</inkml:trace>
  <inkml:trace contextRef="#ctx0" brushRef="#br0" timeOffset="-165652.56">7243 13841 0,'25'25'32,"0"0"-17,-25 123 1,0-98 0,0 0-1,0-26 1,0 1 78</inkml:trace>
  <inkml:trace contextRef="#ctx0" brushRef="#br0" timeOffset="-165168.58">7169 13990 0,'24'0'47,"26"0"-32,-25 25 1,0-25 0</inkml:trace>
  <inkml:trace contextRef="#ctx0" brushRef="#br0" timeOffset="-154962.49">5680 16024 0,'124'0'156,"-49"0"-140,74 0-1,-50 0 1,-50-25 0</inkml:trace>
  <inkml:trace contextRef="#ctx0" brushRef="#br0" timeOffset="-152075.04">6400 15280 0,'24'49'47,"1"100"-16,-25-74-31,0-26 16,0 50-1,0-24 1,0-50 0</inkml:trace>
  <inkml:trace contextRef="#ctx0" brushRef="#br0" timeOffset="-150934.72">6648 15379 0,'24'25'31,"-24"24"-15,25 51-1,0-1 1,-25-74-1,0-1 1,0 1 0,25-25 62,-25-74-47,0 24-15,0 1-1,0 24 1,0 0 0,0 0 46,49 25-31,-24-25-15,0 25 15,0 0-15,0 75 31,0-26-32,-1 1-15,-24 0 16,0 24 0,25-49-1,0-50 79,-25 0-78,25-24-1,0-1 1,-25 0-16,0 26 15,0-26 1,0 25 15,-25 25 32,-50 0-32,51 0 0</inkml:trace>
  <inkml:trace contextRef="#ctx0" brushRef="#br0" timeOffset="-149484.65">6747 15156 0,'0'0'0,"-25"0"16,0 0 0,-24 24-1,-26 1 1,1 0-1,24 25 1,1-26 0,-1 51-1,-24-50 1,24 0 0,25 24-1,0-49-15,25 25 47,-49 25-31,49-26-1,-25 1 1,25 25 0,0-25-1,-25 24 1,25-24-1,0 25 1,0 49 0,25-50-16,0-24 15,24 74 1,-24-74 0,0 0-1,0 0 16,0-25-31,49 0 32,0 0-17,-24 0 1,24 0 0,-24-50-1,0 25 1,-1-24-16,-49 24 15,50-25-15,-25 26 16,49-100 0,-24 49-1,-25 26 1,-1-51 0,-24 51-1,0-1 1,0 25 15,0 1 0,-24-1 1,-1-25-17,-25 25 1,25 25-1,-24-25 1,24 25 0,0-24-1,-25-1 1,1-25 0,-26 25-1,51 25 16,-51 0-15,50 0-16,1 0 16,-76 0-1,26 25 1,24 0 0,-24 25-1,-25-1 1,49 26-1,1-26 1,-1 26 0,50-50-1,99-25 63,75 0-62,322-50 0</inkml:trace>
  <inkml:trace contextRef="#ctx0" brushRef="#br0" timeOffset="-147137.78">28798 2480 0,'25'0'63,"173"100"-47,-49-76-1,50 26 16,-125-50-15,-49 0 0</inkml:trace>
  <inkml:trace contextRef="#ctx0" brushRef="#br0" timeOffset="-146522">29344 2183 0,'0'0'0,"-25"49"16,0-24-1,25 25-15,-24-1 31,-26 1-31,25 24 0,-24 50 32,-1-24-32,-25 49 15,26-25 1,24-75 0,25 1-1,0-75 126</inkml:trace>
  <inkml:trace contextRef="#ctx0" brushRef="#br0" timeOffset="-145566.83">28649 2307 0,'0'25'47,"0"173"-16,25 1-15,-25-51 0,0-123-1,0 50-15,0-1 16,0-24 15,0-75 125,0-223-140</inkml:trace>
  <inkml:trace contextRef="#ctx0" brushRef="#br0" timeOffset="-144385.15">28699 2108 0,'25'0'79,"148"0"-48,-123-24-31,124-1 31,-50 0-15,-25 25-1,-25-25 1,26 0 0,-51 25-1,-24 100 157,-25-26-156,25 0-16,-25 26 15,25-26-15,-25 0 16,24 125 0,-24-149-1,-74-50 157,0 0-156,-1 0-16,-98 49 15,73-24 1,1 25 0,74-50-1,25 24 16,-25-24 16,-24 25-31,24-25 0,0 0 62</inkml:trace>
  <inkml:trace contextRef="#ctx0" brushRef="#br0" timeOffset="-141867.09">28972 11088 0,'0'0'0,"0"24"31,0 1-15,0 25 0,25 0-1,-1-1 1,26 26 0,-25-26-1,0 50 1,24-24-1,-24-26 1,-25-24 78,25 0-63,273-124 94,396-149-94,-247 49 1,-274 125-1,-198 123 94,-173 100-110,124-99-15</inkml:trace>
  <inkml:trace contextRef="#ctx0" brushRef="#br0" timeOffset="-140940.58">29121 11385 0,'0'0'0,"0"50"16,0-25-1,0 0 1,0-50 109</inkml:trace>
  <inkml:trace contextRef="#ctx0" brushRef="#br0" timeOffset="-140017.16">29096 11361 0,'0'24'110,"0"51"-95,50-1 1,-50 1 0,0-26-1,24-49 1,-24 25-16,25-25 47,0 0 0,0 0-16,0 0 0,74 0 0,-25 0-15,75-50 0,0 1-1,-75 24 1,-49 25 0,25 0 62,24 0-63,25 0 1,-49 0 0,-25 0 15,-1 0 63</inkml:trace>
  <inkml:trace contextRef="#ctx0" brushRef="#br0" timeOffset="-134961.71">7739 14610 0,'0'74'31,"0"-24"-15,0 0 0,0-1-1,0-24-15,0 49 16,0 50-1,0 0 1,0-24 0,0-51-1,0-24 1,0-124 93</inkml:trace>
  <inkml:trace contextRef="#ctx0" brushRef="#br0" timeOffset="-133699.16">7640 14883 0,'0'0'0,"0"49"15,0-24-15,-25 25 16,25-1 0,-25 1-1,0 0 1,50-50 125,74-75-110,25 1-16,-24-1 1,-51 51 0,-24 24-1,0 24 110,0-24-31,-25-24-31,-25-1-32,0 25 94,25 25-94,25 24-15,-25 1-16,25-25 31,24-25 31,26-25-46,-50-25 0,24-24-1,-49 49 1,0-49 0,0 49 30,-25 25-14,-49-124-17,0 25-15</inkml:trace>
  <inkml:trace contextRef="#ctx0" brushRef="#br0" timeOffset="-133199.56">7293 10666 0,'0'0'0,"0"149"15,0-50 1,0-49 0,0-26 15,0 26 0,0 24-15,74 1-1,75 74-15</inkml:trace>
  <inkml:trace contextRef="#ctx0" brushRef="#br0" timeOffset="-131382.72">25301 15404 0,'0'0'0,"-50"74"16,-74 100-1,50-50-15,-25-25 16,24 25-16,-24 25 16,-50 74-1,149-198 1,0 0 0,0 0 62,0 24-63,0 1 1,25-1 15,24 26-15,1-1-1,0 25 1,-1-49 0,-24-25-1,0 0 1,0-25 0,0 24-1,49-24 16,25 0-15,50 0 0,-75-24-16,-24-1 15,0-25-15,49-24 16,25-25 0,-50 24-1,1-24 1,-26 25-1,1-1 1,0 1 0,-26-26-1,-24 51 1,0 24-16,0-25 16,-24-123 15,-1 123-16,25 1-15,-50-1 16,25 0 0,25 26-1,-25 24 32,-49 0-31,-50-25-1,0 25 1,50 0-16,49 0 16,-25 0-16,-24 0 15,49 0-15,-25 0 16,1 0 0,24 0-16,0 0 15,0 0 63</inkml:trace>
  <inkml:trace contextRef="#ctx0" brushRef="#br0" timeOffset="-123782.39">12874 10939 0,'0'0'0,"-25"0"0,0 0 31,0-25-16,0 25-15,1 0 16,-1 0 0,-74 0 31,-1 50-16,51-50-16,24 24 1,25 1 0,-25 0-16,0-25 15,1 50 1,-26-26 0,50 26-16,-25-25 15,0 25 1,1 74-1,24 24 1,0 51 0,0-1-1,0-49 1,0-50 0,0 1-1,0 24 16,0 24-15,0 76 0,0-100-16,0 0 15,0 223 1,0-273 0,0-24-1,0-25 1,0 0-1,24-1 1,1-24 140,50 0-140,24 0 0,50 25-1,49 50 1,50-26-1,-49-24 1,-26 0 0,-98 0-16,49-25 15,-25 0 1,-50 0-16,26 0 16,-50-50 30,-1 0-14,26-49-17,49 0 1,0-75 0,1 25-1,49-49 1,-75 74-1,-24 50 1,-50-75 234,-25 50-234,-50-323-1,-24 75 1,-149-323 31,149 496-32,49 50 1,25 75 0,1 49-1,24-25 1,-50 25 15,0 0-15,1 0-1,24 0 1,-49 0 15,-50 74-15,49-49 0,-123 49-16</inkml:trace>
  <inkml:trace contextRef="#ctx0" brushRef="#br0" timeOffset="-122209.81">9500 13965 0,'-49'0'31,"-1"25"-15,-49 49-1,0-49 1,74 0-16,0-25 16,-99 74-1,0 1 1,25-1-1,-50 25 1,50-24 0,-1-1-1,1 1 1,25 24 0,24-50 15,50 1-31,-25 0 31,25 24-15,0-24-16,0-1 15,-24 75 1,24-49 0,0 49-1,49 25 1,-24-1-1,25 1 1,-26 25 0,1-125-1,0 51-15,0-1 16,-25-50-16,25 26 16,74 74 15,-99-124-16,25-1 1,123-24 31,150 0-16,-50-24 0,149-26 1,99-74-1,-173 25 0,-224 49-15,74-49-1,-98 49 1,-26-49 0,-24-50-1,-25-99 1,0 0 0,0 74-1,-49 75 1,49 50-16,-25 24 15,0-25 1,-25 25 62,26 25-47</inkml:trace>
  <inkml:trace contextRef="#ctx0" brushRef="#br0" timeOffset="-117713.34">13022 11584 0,'25'0'63,"74"25"31,-24-1-79,-50 1 1,24 0 0,-24 0-1,0 0 32,0-25-31,-25 24-16,25-24 62,-25 50-46,24-50-1,-24 25 1</inkml:trace>
  <inkml:trace contextRef="#ctx0" brushRef="#br0" timeOffset="-115400.77">13097 12526 0,'0'25'16,"-25"-25"77,25 50-77,0-1 0,0-24-1,0 0-15,0 0 16,0 0-16,0 24 16,25 199-1,-25-124 1,0-24-1,25-26 1,-25-49 15,24-25 110,26 0-110,49 0-15,50 0-1,-25 0 1,-49 0 0,-1 0-1,-24 0 1,-26-25 0,1 25-1,0 0 1,0 0-1,-25-25-15,25 0 16,-1 25 0,26-24-1,-50-1 1,50-75 0,-1 1-1,26-50 1,-75 75-1,0 24-15,0 26 16,-50-1 93,-24 0-93,49 25 0,0 0-1</inkml:trace>
  <inkml:trace contextRef="#ctx0" brushRef="#br0" timeOffset="-114328.64">13171 11708 0,'25'0'78,"0"0"-47,0 0-31,0 0 16,-1 0 15,1 0-31,0 0 15,0 0 1,0 49 0,-1-24-1,1 0 1,0 0 0,-25 0-16,0-1 62,25 76-31,0 24 1,-25-50-1,0-24-16,0-25 1,0-1 0</inkml:trace>
  <inkml:trace contextRef="#ctx0" brushRef="#br0" timeOffset="-113624.33">13171 12179 0,'25'0'31,"0"0"-15,0 0-1,24 50 1,-24-25 15,0-1-15,0 1-1,0 0 1,-1 0 15,1 0 1,0-25-1,0 0 0,49 0-15,1-25-1,-26-25 1,1 50 0,-50-25-16</inkml:trace>
  <inkml:trace contextRef="#ctx0" brushRef="#br0" timeOffset="-110925.7">9699 16049 0,'-25'24'125,"-25"1"-78,25-25-31,25 25-1,-24 0 1</inkml:trace>
  <inkml:trace contextRef="#ctx0" brushRef="#br0" timeOffset="-109698.2">9699 16049 0,'-25'24'110,"0"1"-95,0-25-15,0 50 16,-24-50-16,24 25 15,-49-1 1,24 1 0,0 0-1,1-25 1,-1 25 0,1-25 15,24 0-16,0 0 48,-25 0-47,26-25-1,-26-25 1,-25 1-1,26 24 1,24 0 0,0 0 46,25 1-46,-25 24-16,25-25 15,0-25 1,-24 25 0,24-24 15,0-1-15,0 1-1,-25 24 1,25 0 62,0-25-47</inkml:trace>
  <inkml:trace contextRef="#ctx0" brushRef="#br0" timeOffset="-108514.98">8731 15577 0,'-25'25'62,"25"50"-46,0-26-1,-24 1 1,24-25 31,0-1 0,0-73 78,49-150-94,26 51 0,-51 123 0,-24 0-15,25 25 78,25 74-47,49 75-16,-99-99-31,50-25 31,-50-75 188,-25 50-188</inkml:trace>
  <inkml:trace contextRef="#ctx0" brushRef="#br0" timeOffset="-100631.04">13171 12650 0,'50'0'78,"24"75"-63,-49-50 1,74 49 0,50 25 15,-124-74-16,0 0 1,0-25 47,-1 0-48,26 0-15,24 0 16,-24 0-16</inkml:trace>
  <inkml:trace contextRef="#ctx0" brushRef="#br0" timeOffset="-100331.81">13965 12675 0,'-25'0'31,"25"25"1,25 0-17</inkml:trace>
  <inkml:trace contextRef="#ctx0" brushRef="#br0" timeOffset="-99218.55">29270 12799 0,'24'0'94,"348"199"-63,75 49 0,-149-75 0,-274-148-31,1-25 32,-25-49 46,-49-26-78</inkml:trace>
  <inkml:trace contextRef="#ctx0" brushRef="#br0" timeOffset="-98706.74">30113 12725 0,'-124'25'31,"-199"223"0,-49 74 1,273-247-17,-25 24-15,0 0 16,25-25 15</inkml:trace>
  <inkml:trace contextRef="#ctx0" brushRef="#br0" timeOffset="-95780.52">29071 11584 0,'25'0'78,"124"25"-46,-50-1-17,124 1 1,25 25-1,0-1 1,-74 1 0,-75-25-1,-99 0 17,25-1-17,49 100 1,26 25-1,-51 0 1,26-25 0,-26-25-1,1 25 1,-25-24 15,-1-26-15,-24-24-16,0-1 15,0 75 1,0-49-16,0 24 16,0 0-16,0 0 15,-99 273 1,-25-99 0,0-25-1,0-49 1,25-75-1,0 0 1,-1-25 0,1 0-1,25 0 1,24-24 15,-49-26-15,99-24-1,-50 25 1,1-50 0,-1 25-1,25 24 1,-24-49 0,49 25-1,-25-50 110</inkml:trace>
  <inkml:trace contextRef="#ctx0" brushRef="#br0" timeOffset="-95196.55">29493 14734 0,'25'50'47,"-1"-1"-31,-24 100-1,-24-25 1,-51 0-1,1-50 1,24-24 0,50-25-1,50 0 126,99 0-110,-125-25-15,26-75 31,49-148-32,-24-124 1</inkml:trace>
  <inkml:trace contextRef="#ctx0" brushRef="#br0" timeOffset="-92362.91">28153 14932 0,'0'25'93,"-49"99"1,-100 224-63,99-200-15,25-73 0,25-50 31,0-1-32,0 1 1,0 0-1,25 25-15,25-1 32,-50 26-17,25-51 1,-25 26 0,24 0-1,1 49 1,-25-50-1,0-24 17,25-25 30,25 0-15,24 0-31,50-25-1,25 1 1,-25 24 0,-25 0-1,0 0 1,1-25-1,-26 0 1,50 0 0,-74 0-1,-25 1-15,74-1 32,-50 25-17,-24-25 1,0-25-1,49-49 1,-24 0 0,-25-75-1,-25 75 1,0-25 0,0 25-1,0-25 1,0 74-16,-25 25 15,0-24-15,0 24 32,1 25-17,-26-25 17,25 25-17,-124 0 1,0 0-1,-49 25 1,0 25 0,98-26-16,76-24 15,-26 25 1,25-25 15</inkml:trace>
  <inkml:trace contextRef="#ctx0" brushRef="#br0" timeOffset="-87905.22">24631 15528 0,'-25'0'63,"-24"0"-48,24 0 1,25 25 0,-25-25 15,-25 49-15,-24-49-1,49 25 1,25 0-1,-25-25 1,1 0 15,-1 49 47,-99 125-62,49-75 0,26 25 15,-75 75-15,99-125-1,-25 1 1,50-51-1,25-24 142,25 0-142,24 0 17,1 0-17,-26 0-15,26 0 16,-1 0-16,-24 0 15,98 0 1,-123 0-16,124 0 16,-50-24-1,25-26 1,-49 50 0,-50-25-1,24 0 1,-24-24-1,25-26 1,-26 1 0,-24-1 15,0 51-31,0-1 0,0-25 31,0 25-15</inkml:trace>
  <inkml:trace contextRef="#ctx0" brushRef="#br0" timeOffset="-84338.85">25499 16321 0,'25'0'31,"0"0"16,-25 25-31,0 25-1,0 0 1,0-1-16,0 1 16,-50 99 15,1-50-15,24-50-1,-25-49 1,50 25-1,-25-25 17,1 0-17,-26 0 1,0 0 0,1 0-16,-1-25 15,-49 1 1,49-1-16,26 0 15,-1 0 1,0 0 0,0-24 15,-25-1-31,50 1 31,-24-1-15,-1-24-1,25 49-15,0 0 16,0-50 0,-25 51-16,25-1 15,0-74 1,0 74 0,0 0 15</inkml:trace>
  <inkml:trace contextRef="#ctx0" brushRef="#br0" timeOffset="-83290.95">24755 16123 0,'0'50'47,"-50"49"-32,1 25 1,-1-50-1,50-49 1,-25-25 15,25-25 47,0-124-62,50 25 0,-50 75-1,25 148 79,-25-74-78,0 49 15,0-49 47,25-25-62,-1 0 46,1 0-46,0-25-16,25-24 15,-1-1 1,1 25 0,0 25 77,-26 0-77,1 0 0,0 0-1,-25 25-15,25-25 16,-25 25 15,25-25-15</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34:25.835"/>
    </inkml:context>
    <inkml:brush xml:id="br0">
      <inkml:brushProperty name="width" value="0.05292" units="cm"/>
      <inkml:brushProperty name="height" value="0.05292" units="cm"/>
      <inkml:brushProperty name="color" value="#FF0000"/>
    </inkml:brush>
  </inkml:definitions>
  <inkml:trace contextRef="#ctx0" brushRef="#br0">28451 13097 0,'25'25'47,"0"24"-31,-25-24-16,24 0 16,1 49-1,0-49 16,0-25 79</inkml:trace>
  <inkml:trace contextRef="#ctx0" brushRef="#br0" timeOffset="273.02">28649 13196 0,'-49'75'31,"24"-1"-15,-49 0 0,49-24-1,25-75 79</inkml:trace>
  <inkml:trace contextRef="#ctx0" brushRef="#br0" timeOffset="1054.38">28897 12303 0,'50'0'32,"-100"0"-32,199 50 15,-49 24 1,48 75-1,125 173 32,-124-98-31,-99-125-16,-1-25 16,50 150-1,-74-150-15,-25 50 16,25 74-1,-25-123 1,0 24 0,-50-25-1,1 26 1,-1-1 0,25-49-1,1-50 1,-1 0 46</inkml:trace>
  <inkml:trace contextRef="#ctx0" brushRef="#br0" timeOffset="1567.6">29666 14287 0,'25'25'31,"0"-25"-15,0 25 15,-25 0 172,49-25-172,1 0 1</inkml:trace>
  <inkml:trace contextRef="#ctx0" brushRef="#br0" timeOffset="25336.47">29270 11733 0,'24'0'15,"1"0"16,25 0-15,-25 0 0,24 0-1,-24 0 1,49 0 0,1 0-1,49 0 16,0 49-31,-50-24 0,100 25 32,-75-1-32,-24-24 15,-1 49 1,-49-74-16,0 25 16,24 74-1,26 26 1,-1 48-1,0-24 1,-24 0 0,0-25-1,-1 74 1,-24 1 0,-25-26-1,0-98 1,0 98 15,0-98-15,0-26-16,-25 26 15,-74 123 1,49-49 0,1-75-1,-26 26 1,26-1-1,-26-25 1,1 26 0,49-76-16,0 26 15,1-50-15,24 25 16,-50 0 0,-49 74 15,74-99 0,25 25 0,-25-25 1</inkml:trace>
  <inkml:trace contextRef="#ctx0" brushRef="#br0" timeOffset="25902.68">30038 14908 0,'0'99'79,"-24"0"-64,24-25-15,0-24 16,0-25-1,0 0 1,24-25 62,26-25-47,-25 25-15,-25-25 31</inkml:trace>
  <inkml:trace contextRef="#ctx0" brushRef="#br0" timeOffset="29457.32">25499 16495 0,'0'124'78,"-25"-25"-47,25-74-15,-74 50-1,49-51-15,0 26 16,-24-25 0,24 0-16,0-25 15,0 0 79,-24 0-63,24 0 32,-49-25-32,24 0-15,50 0-1,-25 0 1,-24-24-1,24-1 1,25 25 0,-25 1-1,0-1-15,0-25 16,25 25 0,-25 1-1,25-1 1,0 0-16,-24 25 15,-1-25 17,0-24 15,25-26-32,-25 75-15,25-25 16,-25 25 46,25-25-30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05:36.874"/>
    </inkml:context>
    <inkml:brush xml:id="br0">
      <inkml:brushProperty name="width" value="0.05292" units="cm"/>
      <inkml:brushProperty name="height" value="0.05292" units="cm"/>
      <inkml:brushProperty name="color" value="#FF0000"/>
    </inkml:brush>
  </inkml:definitions>
  <inkml:trace contextRef="#ctx0" brushRef="#br0">21332 1166 0,'0'25'63,"0"-1"-48,0 26-15,0 24 16,0 125 0,25 74-1,0-75-15,-25 1 16,24 594-1,1-247 1,-25 99 0,0 0-1,0 0 1,0 248 0,0 49-1,50-24 1,-50-99-1,25-174 1,-1-149 15,-24-347-31,0 24 16,0 1-16,0-50 16,25 223-1,0-148-15,0 148 16,0-124-1,-25-74 1,0 0 0,0 0-1,49-25 1,-24-50 0,-25-49-1,0 0-15,0-1 31,25 1 1,-25 0-17</inkml:trace>
  <inkml:trace contextRef="#ctx0" brushRef="#br0" timeOffset="1571.66">17438 3101 0,'-50'0'32,"0"24"-17,1 1 1,-1-25 0,25 25-1,1 0 1,-26-25-1,-49 49 1,24 1 0,26 24-1,-26-24 1,26 0 0,49-26-16,-25 1 15,-25 124 1,26-25-1,24 50 17,-25-50-17,25 0 1,0-25 0,74 25-1,-24-50 1,-25-24-1,-25-25-15,24 0 16,1-1 0,124 1-1,-50-25 1,50 0 0,-25 0-1,-50-25 1,100-99 31,-99 25-32,49-50 1,0 1 0,-100 24-16,26 49 15,-25-49-15,0 50 16,-25-50-1,0 99-15,0-74 16,0 74 0,0-25-1,0 25 17</inkml:trace>
  <inkml:trace contextRef="#ctx0" brushRef="#br0" timeOffset="4434.71">25127 4738 0,'25'49'47,"-25"1"-16,25 0 16,-25-26-16,0 51-15,0-50 0,0-1 15,0 1 31</inkml:trace>
  <inkml:trace contextRef="#ctx0" brushRef="#br0" timeOffset="5604.65">26268 4390 0,'-25'0'62,"1"0"48,-1 0-95,0 25 1,0-25 47,25 25-32,-25-25 16,1 0-32,24 25-15,-25-25 16,25 25 31,-25-25-16,0 24 16,25 1-31,0 0-1,-25 0 16,25 0-31,-24-25 0,-1 49 16</inkml:trace>
  <inkml:trace contextRef="#ctx0" brushRef="#br0" timeOffset="7394.03">18529 1662 0,'0'25'172,"25"0"-156,0 49 0,-25 0-1,0 1-15,0-26 16,0 26-16,0-1 15,0 25 1,0-74-16,0 25 31</inkml:trace>
  <inkml:trace contextRef="#ctx0" brushRef="#br0" timeOffset="7954.71">17859 1736 0,'25'0'62,"0"0"-46,0 0-1,49 0 1,-49-24-16,25 24 16,-26 0-16,1-25 15,74-25 1,-74 50-1,174-74 17,-75 24-17,-25 25 1,-25 0 0</inkml:trace>
  <inkml:trace contextRef="#ctx0" brushRef="#br0" timeOffset="8923.56">18951 1761 0,'-25'0'79,"25"50"-64,-25-25 1,25 49-1,0-24 1,0-26 0,25 1-1,0 0 17,0 0-1,-25 0 0,24-25-15,-24 24-1,0 1 17,0 0-17,0 0 1,-49 0-1,24-25 17,0 0-17,-49 0 1,24 0 0,25 0-1,25-75 48,0 26-32,25 24-15,-25 0-16</inkml:trace>
  <inkml:trace contextRef="#ctx0" brushRef="#br0" timeOffset="12472.57">19224 1786 0,'24'0'47,"-24"74"-31,25-24-16,-25 0 15,0 49 1,0-74-16,0 49 16,0-49 15</inkml:trace>
  <inkml:trace contextRef="#ctx0" brushRef="#br0" timeOffset="13055.84">19397 1736 0,'0'124'16,"0"-99"-1,-49 74 1,-51-24-1,26-26 1,49-49 31,75 25 47,-25-25-79,99 25 1,24-25 0,-23 25-1,-51-25 1,-49 0-1,-25-25 48</inkml:trace>
  <inkml:trace contextRef="#ctx0" brushRef="#br0" timeOffset="13721.98">17859 1290 0,'0'0'0,"0"99"16,25 50 0,0 49-1,-25 1 1,0-1 0,0-99-1,0-24 16,0-50-31,0-1 16,0-73 78,-25-100-79,25-99 1</inkml:trace>
  <inkml:trace contextRef="#ctx0" brushRef="#br0" timeOffset="15504.94">17884 1091 0,'25'0'15,"25"0"1,24 25 0,-24 0-16,-1-25 15,199 50 1,248-50 15,-148 0-15,-100 0 15,-124-50-15,-75 50-1,-49-25 1,50 25 62,49 0-62,124 0-1,-148 0 1,-50 0 93,-1 149-77,-24-50-17,25 25-15,-25-49 16,0 198-1,0-125 1,0-73 0,0-1-1,0-49 1,0 0 0,0 0 15,0 24-16,0-24 1,0 0 0,25 0-16,-50-25 140,-49 49-124,-1-49-16,1 0 16,-75 50-1,50-25-15,25-25 16,-249 74 15,149-24-15,100-50-1,24 0 1,26 0 0,-26 0 15,-49 0-16,-25 0 1,-50 0 0,75 0-16,-50 0 15,-149 0 1,199 0 0,74 0-1,-24 0 79,24 0-78</inkml:trace>
  <inkml:trace contextRef="#ctx0" brushRef="#br0" timeOffset="16817.62">20340 1910 0,'25'0'31,"49"0"-15,0 0 0,50 0-1,50 0 1,-25 0-1,0 0 1,-25 0 0,-75-25-1,-24 25 48</inkml:trace>
  <inkml:trace contextRef="#ctx0" brushRef="#br0" timeOffset="18205.99">22126 1687 0,'0'-25'16,"0"50"46,-50 49-46,50-24-16,0-25 16,0 24-1,0-24 1,0 0 0,0 0-1,25-1 1,0-24 15,24 0-15,26 0-1,-26 0 1,26 0 0,-26 0-1,-24 0 16</inkml:trace>
  <inkml:trace contextRef="#ctx0" brushRef="#br0" timeOffset="19404.59">22275 1612 0,'0'0'0,"-25"25"16,0 25-1,0-1 1,0 26 0,25-26-1,0 26 1,25-50-16,-25-1 15,25-24 1,0 25 0,0-25-1,24 0 1,26-49 0,-1-26-1,-24 26 1,-50 24 15,0 0-15,24 25 31,-24 50-32,25-1-15,0 26 16,-25-26-1,0 1-15,0-1 16,0 75 0,0-99-1,0 0 1,0-75 78,25-24-79,-25 0-15,49-1 16,1-49-16</inkml:trace>
  <inkml:trace contextRef="#ctx0" brushRef="#br0" timeOffset="20556.03">22746 1786 0,'25'0'31,"24"25"16,1-25-16,-25 0-15,24-25-1,-24 0 1,-25 0-1,25 25 1,-25 25 62,0 0-47,25 0 1,0-25-1,-1-25 0,1 25 16,0 0 62,74 0-62,0 0-31,25 0 0,-74-25-1,-25 0 1,24 1-1,-49-1 48,25 25 15,-25 49-62,25-24-16,0 0 15,-25 25-15,0-26 16,25 1-16,-1-25 47,-24-25 47</inkml:trace>
  <inkml:trace contextRef="#ctx0" brushRef="#br0" timeOffset="21327.69">22969 719 0,'0'0'0,"0"124"32,0 25-17,0 74 1,0 100 0,0-75-1,0-25 1,0-148-16,0-26 15,0 50 1</inkml:trace>
  <inkml:trace contextRef="#ctx0" brushRef="#br0" timeOffset="23954.51">17636 3101 0,'25'-25'31,"25"25"0,-26 0-15,76 0-1,-51 25 1,26 24 0,-1 1-1,-24-1 1,-26-24-1,1-25 1,-25 25 15,25 25 32,-25-26-32,0 1-31,-25-25 109</inkml:trace>
  <inkml:trace contextRef="#ctx0" brushRef="#br0" timeOffset="25761.91">18331 4291 0,'0'25'94,"49"-25"-47,1 0-32,24 0 1,26 0-1,-51 0-15,50 0 16,1 0-16,-1 0 16,124-25-1,-124 0-15,100 1 16,-125-1 0,25-50 15,-49 1 0,-25 24-15,24-24-1,-49 0 1,25 24 0,-25-49-1,0 24 1,0 26-16,0 24 15,-49-50 1,49 51 0,0-1-1,-25 25 1,25-50 187,0 1-187,-25-1-1,25 25 1,-25-24 0</inkml:trace>
  <inkml:trace contextRef="#ctx0" brushRef="#br0" timeOffset="26722.48">19596 2828 0,'0'74'32,"-25"1"-17,0 24 1,-49 0 15,-1 0-15,50-24-1,1-51 1,24-73 93,0-125-93,0 50 0,49 50-1,-24 49 16,0 0-15,0 0 0,-1 25-1,-24-24 1,25 24 0,25 0 15,24 24-16,1 1 1,-1 0 0,-24 25-1,-1-1 1,1-24 0,-25 0-1,0-25 1,-25 25 15</inkml:trace>
  <inkml:trace contextRef="#ctx0" brushRef="#br0" timeOffset="27923.43">16644 1538 0,'0'49'31,"0"26"-16,0 24 1,0 25 0,-50-25-1,26 1 1,24-76 0,-25-24-1,99-24 141,-24-1-140,49 0 0,-25 25-1,-49 0-15,25 0 16,-25-25 15,-1 25 32,-24-74-32,0 24-15,0 1-16</inkml:trace>
  <inkml:trace contextRef="#ctx0" brushRef="#br0" timeOffset="28341.66">16966 1587 0,'50'75'46,"-50"-25"-30,25 74 0,-25-25-1,0 0 1,0-74 0,0 24-16,0-24 15,0 0 1,0-99 78,0-125-63,0 150-16,0 24-15</inkml:trace>
  <inkml:trace contextRef="#ctx0" brushRef="#br0" timeOffset="28773">17066 1712 0,'24'-25'31,"76"25"-15,-26 0-1,25 0 1,-74 0 62,-25 124-47,0-75-15,-50 1 0,26-25-1,-51 0 1,-24-25-1,74 0 1,0 0 0,1 0-1</inkml:trace>
  <inkml:trace contextRef="#ctx0" brushRef="#br0" timeOffset="33335.9">21654 3721 0,'0'0'0,"0"25"15,-24-1 1,24 1 0,0 0 15,0 0 47,0 24-62,0 26-1,0-1 1,0-24-16,0-1 16,24 26-16,-24-50 15,0 24 1,25-49 15,-25 25 0,0 25-15,0-1 0,0-24 15,25-25 0,0 0 0,149-25-15,-75 0 0,372-49-1,-49 24 1,-25 26-1,24-1 1,-197 0 0,-51 0-1,-123 25 1,-25-25 78,-25 1-79,0-26 1,24 0 0,-24-49-1,0 25 1,-24-25-1,-1 24 1,-25-24 0,25 49-1,25 25-15,-24 1 16,-1-1 0,0 25 15,-25 0-16,1-25 1,-51 25 0,-98 25-1,-25 0 1,-25-1 0,0 26-1,49-25 1,50 0-1,75-25-15,24 0 32,26 0-17,-100 0 1,-50 0 0,0 24-1,75-24 16,50 0-15,24 0 93,25 25-93,-25-25 0</inkml:trace>
  <inkml:trace contextRef="#ctx0" brushRef="#br0" timeOffset="33896.9">22151 3497 0,'0'0'0,"24"0"16,26 75-1,-25-1 1,24 26 0,-49 24-1,0 0 1,25 0-1,-25-50 1,0-24 0,0-26-16,0 1 31,50-99 94</inkml:trace>
  <inkml:trace contextRef="#ctx0" brushRef="#br0" timeOffset="34351.11">22870 3473 0,'0'99'32,"0"-50"-17,0 1-15,0 25 16,0 98-1,0-49 1,0-25 0,25-49-1</inkml:trace>
  <inkml:trace contextRef="#ctx0" brushRef="#br0" timeOffset="34896.03">23316 3373 0,'25'0'15,"-25"50"17,50 0-17,-50 49 1,49 25-1,-24 25 1,0 49 0,-25-148-16,25-25 15,-25 24 1,0-24-16</inkml:trace>
  <inkml:trace contextRef="#ctx0" brushRef="#br0" timeOffset="36557.44">24036 4167 0,'0'0'0,"25"248"31,-25 75 0,0-174 0,0-125-15,0 1-16,0 0 16,0 0-1,0 0-15,74-25 94,224-25-63,-50-50 1,-199 51-17</inkml:trace>
  <inkml:trace contextRef="#ctx0" brushRef="#br0" timeOffset="37492.11">23366 4266 0,'0'100'31,"0"-26"-31,0-24 16,50 98 0,-50 26-1,0 25 1,0-100-16,0 0 16,0 50-1,0-75-15,0-24 16,0-1-1,24-49 48,26 0-16,74 0-32,-25 0-15,0 0 16,174 0 0,-173 0-16,-1-24 15,-25 24-15,-49-25 16,-25 0 62</inkml:trace>
  <inkml:trace contextRef="#ctx0" brushRef="#br0" timeOffset="38373.78">22771 4415 0,'74'174'16,"1"74"0,-51 50-1,1-26 1,-25-24 0,0-99-1,0-25 16,50 0-15,-25-49 0,-1-50-1,1-25 1,25 24 31,24 26-32,1-25-15,123 74 16,100-49 0,-50-26-1,-124-24 1,-50-49 0,-49 24 15,0 25-16,-25-25 17</inkml:trace>
  <inkml:trace contextRef="#ctx0" brushRef="#br0" timeOffset="39393.51">22275 4490 0,'0'0'0,"0"49"15,49 75 1,-24 100 0,0 48-1,0 100 1,-25 25 0,0-74-1,0-26 1,0-49-1,0-148-15,0-26 16,24 50 0,1-124-1,0 0 48,25 0-32,123-25-15,100-24-1,124 24 1,-223 25-16,-1-25 16,175 25-1,-249 0-15,50 0 16,123 0-1,-172 0 1,-100-25 140,0-24-140,0 24-16</inkml:trace>
  <inkml:trace contextRef="#ctx0" brushRef="#br0" timeOffset="41114.42">25053 5035 0,'25'124'32,"-25"0"-1,0-99-31,24 0 31,26-25 47,24 0-62,75 0-1,0-50 1,99 1 0,-49 24-1,-175 25-15,26-25 16,0 0 15,-125-74 79,-24 50-95,-149-75 1,-50 24-1,125 51-15,-26 49 16,-347 0 0,398 24-1,98-24 1,50 25 46,0 25-30</inkml:trace>
  <inkml:trace contextRef="#ctx0" brushRef="#br0" timeOffset="42057.4">24929 5407 0,'0'0'0,"0"25"16,25 50-1,24 24 1,-49-25 0,0-24-1,25-25 1,0-25 62,24 0-47,100 0-15,50-25 0,49-25-1,-75 25 1,-73 25-1,-26 0 1,-49 0 0,0-24 15,-50-26 31,0 0-46,-99-24 0,-25 24-1,0 26 1,0 24 0,50 0-1,0 24 1,74-24 15,0 25 32,1 0-63</inkml:trace>
  <inkml:trace contextRef="#ctx0" brushRef="#br0" timeOffset="42907.05">25078 6127 0,'0'0'16,"-25"25"-1,25-1-15,0 1 16,0 0 0,0 0-1,0 0 1,25-25 15,49 0 32,248 0-32,-247-25-31,24-25 15,99 1 1,-73-1 0,-26 25-1,-74 0 1,-1 25 0,-24-24 30,0-1-30,0 0 0,-49-25-1,-1 26-15,-49-26 16,-248 0 15,49 50-31,-24 75 31,98 49-15,125-75 0,74-24-1</inkml:trace>
  <inkml:trace contextRef="#ctx0" brushRef="#br0" timeOffset="43773.97">24978 6796 0,'0'0'15,"0"100"-15,0-75 16,0-1 15,25-24-15,50 0 93,123 0-93,75 0-1,0-24 1,-199 24-16,25-50 16,1 50-1,-76-25 1,-24 0 93,0 0-93,-49-49 0,-75-75-1,-50 25 1,50 75-1,74 49 1,26 0 0,-1 0-16,0 0 15,0 24 1</inkml:trace>
  <inkml:trace contextRef="#ctx0" brushRef="#br0" timeOffset="73943.37">26764 3398 0,'99'75'31,"-49"-26"-15,198 125 0,25 0-1,25 49 1,-1 25-1,-148-124-15,0 0 16,99 124 0,-124-149-1,-74-49-15,24-1 16,-74-24 15,-25 0 110,-74 25-126,25 49-15,-26-25 16,-247 199 0,149-99-1,-26-25 17,150-50-17,49-99 1,124-75 78,125-74-79</inkml:trace>
  <inkml:trace contextRef="#ctx0" brushRef="#br0" timeOffset="74801.31">29567 4762 0,'-49'25'31,"24"25"-15,0 0 0,25 24-1,0-24 1,0-1-1,25-24 1,0-25 15,-1 0 47,-24-124-46,0 99-17,0-74 1,-49 24 0,24 75-16,0-49 15,0 49-15,1 0 47,24 25-16,124-25 16</inkml:trace>
  <inkml:trace contextRef="#ctx0" brushRef="#br0" timeOffset="75226.09">30262 4242 0,'0'0'0,"0"124"16,-25 24 15,0 51-31,0-1 16,0-49 15,25 25-15,-24-50-1,24-25 1,0-74 0,0-75 77,0-24-77</inkml:trace>
  <inkml:trace contextRef="#ctx0" brushRef="#br0" timeOffset="75574.98">30336 4887 0,'0'0'0,"25"124"15,0-50-15,-25-24 16,0 49 0,0-25-1,0-49 1,0-75 62,-50-173-47,25 149-15,25 24-16</inkml:trace>
  <inkml:trace contextRef="#ctx0" brushRef="#br0" timeOffset="75959.32">30336 4837 0,'0'0'0,"25"0"15,0 0 16,0 0-15,-1 25 0,-24 24-1,25 1 17,-25-25-17,0 24 1,0 1-1,-25 0 1,1-26-16,-1-24 16,50-74 46,49-100-46,50-49-1</inkml:trace>
  <inkml:trace contextRef="#ctx0" brushRef="#br0" timeOffset="76726.83">30088 4068 0,'0'0'0,"-124"0"15,74 0 1,-74 0 0,75 50-1,-1-26-15,-24 51 16,24 24 0,-24 25-16,-1-50 15,-73 398 1,73-224-1,50-50 1,25-74 0,75 0-1,49-25 1,74-49 0,-24 0-1,49-25 1,-49-25-1,-50 0 1,-75-25 0,-24 0-16,50-74 31,-51 49-15,1-223-1,-25-24 1,-99-1-1,-50 25 1,0 99 0,0 100-1,100 24 1,24 50-16,0 0 16,0 25-1,-74 50 1,50 24-16,-1-50 15,0 1-15</inkml:trace>
  <inkml:trace contextRef="#ctx0" brushRef="#br0" timeOffset="80753.39">30956 3770 0,'99'248'31,"-49"-74"-15,49 198-1,-49 75 1,0-26 0,-50-74-1,0-148-15,0-100 16,0 0-16,0 1 16,0-51-1,0-24 16,24-25 110,100-25-110,25 0-15,-25 1 0,323-26-1,-199 50 1,0 0-1,-75-25 1,-98 25 0,-50 0 46,-1-49-31,51-100-15,-26 99 0,100-223-1,-50 0 1,-49 50 0,-50 25-1,0-26 1,0-73-1,-124-50 1,50 173 0,24 25 15,25 149-31,0-25 16,25 1-1,-24 24 95,-1 0-95,-25-25 1,-49 0-1,0 25-15,0 0 16,-348-50 15,1 25 1,198 25-17,173 0 1,50 0-1</inkml:trace>
  <inkml:trace contextRef="#ctx0" brushRef="#br0" timeOffset="92828.31">18529 6648 0,'-50'0'47,"-24"0"-32,24 49 1,1-24-1,24 49 1,25 1 0,0-1-1,0 1 1,0-50 0,25-1-1,0 1-15,198 74 31,-74-74 1,0-25-32,-75 0 31,-24-25-15,-26 1-1,-24-26 1,0 0-1</inkml:trace>
  <inkml:trace contextRef="#ctx0" brushRef="#br0" timeOffset="95813.23">18951 6970 0,'0'50'47,"-25"-1"-31,25 1 0,0 0-1,0-26 1,0 1-1,25-25 1,0 0 31,24 0-31,-24-25-1,-25-24 1,0-26-1,0 51 1,0-1 0,0 0-1,-25 50 48,25 0-32,0-1 0,99-24 1,-49 0-32,24-24 15,26-1 1,-26-25-1,-74 25 1,25 25 0,-25 50 31,0 74-32,0-74-15,0 24 16,0 0-1,0-123 64,25 24-48,24 0 0,1 0-15,49 1 15,0-1-15,-74-25-1,25 50 1,-50-25-1,25 50 48,-25 0-47,24 49-1,-24 26 1,25-26-16,-25-24 15,0 98 1,0-123 0,0 0-1,-25-124 79,25-224-63,0 175 1,0 123-17,0 0 1,25 25-1,0 0 17,0 0-17,0 0 1,-1 0 0,-24 50-1,0-26 1,0 1-1,25-25 173,25-25-157,-25 25 32,-1 0-16,26-49-32,24-1 1,-24-49-1,0 74-15,-26-25 16,1-24 0,0 24-16,-25 26 15,0-26 1,0 0 0,0 26-1,-50-51 1,-49-49-1,-25 50 1,-25 24 15,1 1-15,-1 24 0,74 0-16,-24 0 15,25 25 1,-26 0-1,1 0 1,0 0 0,-25 50-1,-50-25 1,75 24 0,-50 26-1,25-26 1,25 1-1,0 49 1,24 25 0,26-74-1,49-1 1,-25 1-16,0-1 16,0 100-1,25-74 1,0 49-1,0-50 1,75 50 0,24-25-1,50 1 1,-50-26 0,25-24-1,-74-26-15,24-24 16,397 0-1,-272 0 1,545-124 15,-273-49 1,-396 74-17,-1-1 1,-74 1-1,0-50 1,0-49 0,-49 74-1,-1 25 1,-25 24 0,51 50-1,-1 1-15,-25-1 16,1 25-1,-1 0 1,-49 0 0,49 0 15,1 25-15,24-1-1</inkml:trace>
  <inkml:trace contextRef="#ctx0" brushRef="#br0" timeOffset="99826.39">20712 7119 0,'25'-25'157,"148"-124"-126,-123 75-15,124-25-1,-26 49 1,26 25-1,-25 25 1,49 25 0,-98 0-16,-1-25 15,-50 25-15,-24-1 16,0-24 0,0 0-16</inkml:trace>
  <inkml:trace contextRef="#ctx0" brushRef="#br0" timeOffset="100392.77">22126 6772 0,'49'24'16,"-49"1"-1,50 0-15,0 25 31,-1-50-15,-24 0 0,25 0 31,-50 49 46,-50 175-61,25-150-17,0 50 1</inkml:trace>
  <inkml:trace contextRef="#ctx0" brushRef="#br0" timeOffset="103921.33">23862 7541 0,'0'24'46,"0"200"-14,-25 24-1,25-199-15,0-24-1,0 0 1</inkml:trace>
  <inkml:trace contextRef="#ctx0" brushRef="#br0" timeOffset="105012.63">23887 7714 0,'0'0'0,"0"-25"47,0 1-31,25 24-1,-25-25 16,25 25-15,-25 49 125,0-24-126,0 0 1,0 0 78,0 0 15,148 24-78,-73 1-15,-26-25 0,26-1-1,-50-24 1,-25-74 156,-25-25-157</inkml:trace>
  <inkml:trace contextRef="#ctx0" brushRef="#br0" timeOffset="105811.49">23788 7293 0,'0'0'0,"-124"99"16,74-50 0,-24 26 15,-1 24-15,50-25-1,1 50 1,24-74-1,0 24 1,0-24 0,24 25-1,26 24 1,24-50 0,-49-49-16,25 50 15,-25-50-15,24 0 16,125 25-1,-124-25 1,49 0 15,-50-25-15,26-49 0,-1-1-1,-24 26 1,-25-51-1,-1 1 1,-24 0 0,-24-25-1,-1 74-15,25 25 16,-50-49 0,1 24-16,-26 26 31,50-1-16,-24 25 1,-26 0 0,51 0 15,-1 0-15,0 0-1</inkml:trace>
  <inkml:trace contextRef="#ctx0" brushRef="#br0" timeOffset="108192.05">22324 7913 0,'0'49'94,"50"224"-63,-50-223-15,0 49-1,0-25-15,0-24 16,0 24-1,0-49-15,0 25 16</inkml:trace>
  <inkml:trace contextRef="#ctx0" brushRef="#br0" timeOffset="108777.03">22250 8756 0,'25'0'78,"-1"50"-47,1-50-15,0 24 0,0-24 15,74-99 16,-49 50-32,-26-1-15,1 25 16,0-99 0,-25 99-1</inkml:trace>
  <inkml:trace contextRef="#ctx0" brushRef="#br0" timeOffset="110444.67">20067 8930 0,'25'49'47,"-25"-24"-31,0 25 0,25-25-1,-25-1 16,24-24 63,224-49-78</inkml:trace>
  <inkml:trace contextRef="#ctx0" brushRef="#br0" timeOffset="111849.43">22200 9029 0,'0'0'0,"0"124"16,25 25-1,-25-75 1,0 25-1,0 25 17,0-49-32,0-1 15,0 50 1,0-99-16,0 0 62,0 0-46,0-1 0,99-24 93,472 0-78,-373-24-15,497-1 0,-398-25-1,-73 1 1,-125 49-1,-99-25 17,49-50 15,-49-24-32,0 50-15,0-1 16,-24-148-1,-26 74 1,-24 49 15,49 26-15,25 24 0,-50 25 30,-49 0-30,-25-25 0,-50 25-1,75 0-15,-25 0 16,-322 50 0,74-26-1,49-24 1,149 0-1,75 0 1,50 0 15,49 25 32</inkml:trace>
  <inkml:trace contextRef="#ctx0" brushRef="#br0" timeOffset="113191.07">23887 10244 0,'-25'50'31,"25"-25"-16,-25-25 17,25 25-1,25-25 31,99-25-46,-74 0 0,49 0-1,-99 0-15,25 25 16,0 0 78,-1 0-32,1 0-46,25 0-1,49 0 1,-49 0-16,74 0 16,-25 0-1,-74 0 1,24 0 0,1 0-1,24 25 1,-49-25-1,0 0 17</inkml:trace>
  <inkml:trace contextRef="#ctx0" brushRef="#br0" timeOffset="114921.61">23341 9426 0,'0'25'63,"0"-1"-32,25 26 0,0 0 0,0-50 1,-1 0-1,26 0-16,99 0 1,0-50 0,-75 25-16,1 0 15,123-24 1,-148 49-16,24-25 16,0 25-1,-49 0 1,0 0-1,0 0 48,0 0-1,-1 0-46,51 0 62</inkml:trace>
  <inkml:trace contextRef="#ctx0" brushRef="#br0" timeOffset="116120.89">25127 9128 0,'25'0'31,"-25"25"16,0 0-31,50 49 46,49 25-30,-74-74-32,-25 25 31,0-25-15,0-1-1,0 1 16,0-50 63,49-99-63,-24 75-15,74 24 15,-49 25 47,-50 25-62,0 0-16,25-25 16,-1 0 93,26 0-93,-25 0-16,0 0 31</inkml:trace>
  <inkml:trace contextRef="#ctx0" brushRef="#br0" timeOffset="116746.33">24978 8731 0,'-24'75'16,"-1"-26"-16,74-173 0,-98 273 16,49-124-16,0 24 15,0 26 1,0-25-16,0-1 16,25 1-16,-1-25 15,51 99 1,-26-100-16,1 51 15,49-26 17,0-24-17,-49-25 1,49 0 0,-24 0-1,24 0 1,-74-25-1,-25 1 1,0-51 0,0 26-16,0-1 15,0-173 1,-50 148 0,-24-24-1,49 74 1,0 25-1,-25 0 17,1 50-32</inkml:trace>
  <inkml:trace contextRef="#ctx0" brushRef="#br0" timeOffset="117576.07">23341 10195 0,'0'25'63,"50"99"-32,-50 173 0,0-49 1,0-198-17</inkml:trace>
  <inkml:trace contextRef="#ctx0" brushRef="#br0" timeOffset="120712.59">22126 11038 0,'0'50'141,"0"-26"-125,0 26-1</inkml:trace>
  <inkml:trace contextRef="#ctx0" brushRef="#br0" timeOffset="121256.19">22250 10592 0,'0'49'15,"0"-24"1,0 25-1,0 24 1,25 50 0,-25 50-1,0-1 1,0 26 0,0-100-1</inkml:trace>
  <inkml:trace contextRef="#ctx0" brushRef="#br0" timeOffset="121862.18">22051 11609 0,'0'24'47,"25"1"0,0-25-32,0 25 1,0-25-1,-1 0 17,26 0-17,-25 0 1,24-25 0,1-24-1,0-51 1,-1 1-1,26 0 17,-51 0-17,-24 74 17,0 124 30,-49-24-46</inkml:trace>
  <inkml:trace contextRef="#ctx0" brushRef="#br0" timeOffset="122281.82">22299 12030 0,'25'0'78,"0"50"-62,-25 124 0,0-50-1,0-75 1,0-24-16,0 49 15,0-24 17,0 0-17,-25-26 1</inkml:trace>
  <inkml:trace contextRef="#ctx0" brushRef="#br0" timeOffset="122829.32">22200 12675 0,'25'50'63,"0"-25"-48,0 99 1,24 0 0,1-50-1,-50-49 1,25-25-1,-1 0 1,51-50 15,-1-49-15,-49 25 0,0-1-1,-25-24 1,0 49-1,0 1 1,-25 74 78,25-1-94</inkml:trace>
  <inkml:trace contextRef="#ctx0" brushRef="#br0" timeOffset="123346.51">22151 13568 0,'24'0'32,"1"0"-1,25 25-15,-50 0-1,25 24-15,-1 1 16,-24-25-16,0 49 15,0-49 1,25-25 0,-25 25-1,0 0 48,0-1-48,-25-24 1</inkml:trace>
  <inkml:trace contextRef="#ctx0" brushRef="#br0" timeOffset="123961.5">22126 13965 0,'0'25'47,"0"0"-16,25 24-16,-1 1-15,-24-25 16,25 24-16,0 1 16,0-50 62,24 0-47,-24 0 0,0-25-15,25-25 0,-26-24-1,1 0 1,-25-1-1,25 50-15,-25 1 63,0 48-1</inkml:trace>
  <inkml:trace contextRef="#ctx0" brushRef="#br0" timeOffset="124593.68">22374 14610 0,'0'0'0,"0"25"62,25 24-46,-25-24-1,0 50-15,49-26 32,-49-24-32,25 25 15,-25-26 1,50-98 140,-50-50-125,0 99 1</inkml:trace>
  <inkml:trace contextRef="#ctx0" brushRef="#br0" timeOffset="134364.06">25499 10195 0,'-25'0'47,"1"49"-31,24 1-1,0 0 1,-25 49 15,25-74-15,0-1-1,0 1 1,25-25 15,24 25-15,-24-25-1,74 0 1,-74 0 0,25-25-1,-26 0 1,-24 1 0,0 48 109,50-24-32,0 0-77,-1-24 0,1 24 109,-25 0-79,0 0-30,24 0-16</inkml:trace>
  <inkml:trace contextRef="#ctx0" brushRef="#br0" timeOffset="135114.31">26591 10592 0,'0'-50'140,"0"-99"-108,24 50-1,1 49-16,25 1 1,-1 98 62,-24 51-62,-25-1 15,0 25-15,0-75-16,0-24 15,0 25 1,-25-50 46,25 25-46,-99 49 0</inkml:trace>
  <inkml:trace contextRef="#ctx0" brushRef="#br0" timeOffset="135617.23">26491 11013 0,'25'0'62</inkml:trace>
  <inkml:trace contextRef="#ctx0" brushRef="#br0" timeOffset="137964.51">24557 9252 0,'24'0'31,"1"0"-16,25 0 1,74-49 0,99-51-1,25-24 1,50 0 0,-75 0-1,75-49 16</inkml:trace>
  <inkml:trace contextRef="#ctx0" brushRef="#br0" timeOffset="138344.79">26219 8409 0,'0'223'31,"24"-74"0,-24-124-15,0-1-1,0-48 79</inkml:trace>
  <inkml:trace contextRef="#ctx0" brushRef="#br0" timeOffset="138833.64">26268 8434 0,'25'0'31,"0"0"16,-25 24-32,0 1-15,25 74 16,-25-49 0,0 0-1,0-1 1,-25 1 0,25-25-1</inkml:trace>
  <inkml:trace contextRef="#ctx0" brushRef="#br0" timeOffset="186067.36">25747 7392 0,'-25'49'94,"-24"150"-63,49-174-31,0-1 16,0 1-1,0 0 1,0 0 0,25-25 15,99 0-15,-25-50-1,-25-24 1,26-1-1,-51 51 1,-24-26 0,0 75 140,-25 0-125,25-25 0,24 0 1,-24 0-1,0 0 94,99-25-94,-75 25-31</inkml:trace>
  <inkml:trace contextRef="#ctx0" brushRef="#br0" timeOffset="186600.67">26715 7441 0,'0'0'0,"0"50"16,0 49-1,0 0 1,0-74-16,0 0 16,-25-25-1,25-50 79,49-74-63,1 100-15,-25-1-1,-25 50 79,0-1-78,0 1 15</inkml:trace>
  <inkml:trace contextRef="#ctx0" brushRef="#br0" timeOffset="189201.36">4589 3671 0,'0'0'0,"-595"0"31,74 0 0,471 0-15,0 50 15,1-1-15,-1 26-16,-24-1 15,49 1 1,-74 148 0,99-99-1,0 25 1,0-75-1,0-24 1,49 24 0,26-24-1,24 24 17,75 1-17,148 24 1,323-25-1,-397-74 1,645 25 0,-322-50-1,-100-74 1,-149 0 0,-148-1-1,-124 51 1,49-26-1,-25-98 1,50-1 0,-49 25-1,-26 50 17,-24 50-32,0-1 15,0-24 1,-25 49-1,0 0 1,0 0 0,-75-49-1,-148-50 1,-149 0 0,-323-50-1,-49 75 1,-74 99-1,49 0 1,645 0 0,0 49-1,124-24 17,0 50-1</inkml:trace>
  <inkml:trace contextRef="#ctx0" brushRef="#br0" timeOffset="190368.2">4366 5159 0,'-75'0'31,"150"0"-31,-323 0 16,99 0 0,0 25-1,-74 99 32,123-49-31,51-26-16,24-49 15,-74 75 1,49-26-16,-24 26 16,-1-1-1,75 0 1,0-24 0,0 49-1,0-49 1,50 0-1,49 24 1,75 75 0,173 49-1,-173-123 1,49-26 0,397 50-1,-248-24-15,-49-50 16,768-25-1,-520-75 1,-100 26 0,-149-51-1,-173 51 1,-74-1 0,-51-49-1,1 25-15,0-1 16,0-98-1,0-26 1,-25 75-16,0 50 16,-25-224-1,-50 75 17,51 99-17,-26 0 1,0 24-1,-24 26 1,-1 0 0,-49-1-1,-74 26 1,148 49-16,1-25 16,24 25-1,0 0 1</inkml:trace>
  <inkml:trace contextRef="#ctx0" brushRef="#br0" timeOffset="191047.83">8359 3696 0,'124'0'32,"0"0"-17,298 0 1,-199 0-16,298 0 15,-248 0 1,124 25 0,-372-25-1,-25 74 17,0 100-17,0 74 1,0 124-1,24 25 1,-24 0 0,0-174-16,0 0 15,-49 124 17,24-297-17,25 49 1,0-74-1</inkml:trace>
  <inkml:trace contextRef="#ctx0" brushRef="#br0" timeOffset="191802.03">11261 5432 0,'50'0'47,"-25"0"-32,49 0 1,100 0-1,-50 0-15,-25 0 16,298 0 0,-174-25-1,-148 1 1,-26-1 0</inkml:trace>
  <inkml:trace contextRef="#ctx0" brushRef="#br0" timeOffset="192376.71">12576 5259 0,'25'0'32,"49"24"-17,75 26 1,25-25 0,49-25-1,-149 0 1,-49 0-16,-74 74 125,-51 25-110,-24 25 1,-124 50 0,75-25-1,49-50 1,99-74-16,25 0 16,25-50 77</inkml:trace>
  <inkml:trace contextRef="#ctx0" brushRef="#br0" timeOffset="194920.09">19447 10220 0,'0'0'0,"0"99"46</inkml:trace>
  <inkml:trace contextRef="#ctx0" brushRef="#br0" timeOffset="196000.97">19397 10220 0,'0'124'31,"0"-248"-31,0 297 16,-25-98-16,1 24 15,-76 99 1,26-123 0,74-51-1,-25-24 63,25-223-46,50 0-1,123 0 0,-123 173-15,74-74-1,-99 124 1,0 75 78,-25 49-79,0 24 1,0-98 0,0-25-1,0 0 17,-25-50 61</inkml:trace>
  <inkml:trace contextRef="#ctx0" brushRef="#br0" timeOffset="197529">19472 10220 0,'0'0'15,"0"74"1,-50 50-1,-49 50 1,24-1 0,1-98-1,49-51-15,50-98 157,25 49-142,24 0 1,25 1-1,25-1 1,25 25 0,-74 0-16,-51 0 15,76-25 1,-51 0 0,-24 25-1,0-49 16,0 24 1,-25-25-1,-25 75 31,0 0-46,25 0 15,25-25 16,24 0 0,75-100-16,-124 51-31,25 49 16,0 0 0,-25 49 62,25-49-63,0 0 63,99-24-46,-100 24-32,1 0 93,25 0 64,-1-25-126,1 74 16,0 1-32</inkml:trace>
  <inkml:trace contextRef="#ctx0" brushRef="#br0" timeOffset="198835.18">20067 11435 0,'-50'25'62,"26"0"-46,24-1-1,0 1 1,0 0 15,49 0-15,-24 0-16,49 24 15,1 1 1,-75-25 15,0-1 1,0 1-17,-50 50 1,-24-26-1,-25-49 1,74 0 0,0 0-1,25-49 1,0-26 0,124-24-1,-50 49 1,1 26-1,-26 24 1,-24 0 0,0 0-1,25 49 17,-1 26-17,-24-51-15,-25-48 125,50-51-109,-26 26-16</inkml:trace>
  <inkml:trace contextRef="#ctx0" brushRef="#br0" timeOffset="200053.06">19199 9525 0,'0'0'0,"-75"0"15,1 0 1,24 25-1,-24 24 1,-75 100 0,-49 149-1,123-124 1,50-1 0,25-24-1,0-99 1,25 49-1,50-25 1,-1 1 0,50-1-1,99-24 17,174-1-17,-149-24-15,174-25 16,-100-25-1,-74 0 1,-123-74 0,-26 50-1,-25-26 1,-49-24 0,0-75-1,-25 1 1,-50-125-1,-74 50 1,-25 74 0,100 125-1,-26-1 1,50 25-16,-24 1 16,-100 24-1,25 0 1,0 24-1,-25 51 1,50 24 0,25 25-1,-1-50 1,75-24 0,0 24-1</inkml:trace>
  <inkml:trace contextRef="#ctx0" brushRef="#br0" timeOffset="200849.41">21208 10939 0,'0'0'0,"25"49"16,-25-98 93,0 24-93,0-25-16,0 1 15,0-1 1,49-24 0,51-25-1,73-1 1,-49 26-1,100 49 1,-1 25 0,25 50-1,-25 74 17,-124-75-32,-24 1 15,24 24 1,-74-49-16,0-25 15,-25 25 1</inkml:trace>
  <inkml:trace contextRef="#ctx0" brushRef="#br0" timeOffset="214046.28">19769 4738 0,'-24'0'47,"-175"0"-16,50 0-15,25 0-1,75 24 1,24 1-1</inkml:trace>
  <inkml:trace contextRef="#ctx0" brushRef="#br0" timeOffset="214666.37">18951 4787 0,'0'0'0,"-323"323"31,150-249 1,148-49-1,25-75 16,25 50-32,-25-24-15,24 24 16,101-25 0,23 25-1,26 0 1,99 0 0,-50 25-1,-173-25 1,-26 0-1</inkml:trace>
  <inkml:trace contextRef="#ctx0" brushRef="#br0" timeOffset="-194792.76">3746 4118 0,'-25'0'47,"-75"0"-32,-73 24 1,-75 26 0,0-50-1,0 0 1,24 0 0,51 50-1,148-50-15,-49 0 16,49 0-1,50 124 157,49 297-140,-74-24-1,0 198 0,0-396 0,0-174 63,0 124-63,0-125 32,0 1-32,99-25 94,75-25-109,-75 25-1,-24-24 1,73 24 0,1-25-1,-74 0 1,-51 25-1</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35:59.267"/>
    </inkml:context>
    <inkml:brush xml:id="br0">
      <inkml:brushProperty name="width" value="0.05292" units="cm"/>
      <inkml:brushProperty name="height" value="0.05292" units="cm"/>
      <inkml:brushProperty name="color" value="#FF0000"/>
    </inkml:brush>
  </inkml:definitions>
  <inkml:trace contextRef="#ctx0" brushRef="#br0">9674 4862 0,'25'0'109,"-1"0"-93,26 0-1,322 74 1,99 25 0,224-49-1,421 24 1,372-74 0,-198 0-1,-74 0 1,-323 0-1,-273 0 1,-323 0 0,-49 0-16,224 0 31,-299 0-31,-49 0 16,199 0-1,-174 0 1,-50 0-1,-49 0 1,-26 0 62,1-24-62,25-1-1,-25 25 1,24-99 125,1-1-126,-25 51-15,24-26 16,50-49 0,-49 0-16,-25 75 15,74-249 1,-74 149-1,0 0 1,-25-24 0,0 24 15,0 0-15,-25-25 15,25 150 0,-25 24 0,-25 0-15,-24-25-16,-100 0 16,-98 25-1,-76-25 1,-73 25-1,-26 0 1,-49-25 0,50 1 15,-26-1-15,224 0-16,25 0 15,-50 0-15,50 25 16,-273 0-1,223 0-15,74 0 16,-421 0 0,223 0-1,25 0 1,50 0 0,-25 0-1,-1 25 1,26 0-1,-25 0 1,-25 24 0,74 1-1,0 24 17,174-74-32,-99 75 15,-50-50 1,149-1-1,99-24 1,25 25 15,-173 25 188,49-1-203,74-24-16,-24 0 15,24 0-15,0 0 16,1-1-16,-1 1 16,-123 50-1,148-75-15,0 25 16,25 24 156,0-24-157,0 25-15,0-26 16,0 51 0,0-50-1,0-1 1</inkml:trace>
  <inkml:trace contextRef="#ctx0" brushRef="#br0" timeOffset="12919.2">11857 6127 0,'24'0'63,"1"0"-48,0 0 1,74 0 0,0 0-16,100 0 15,371 0 1,-247 0-16,123 0 16,274 0-1,-398 0-15,125-25 16,-299 25-1,-123 0 1</inkml:trace>
  <inkml:trace contextRef="#ctx0" brushRef="#br0" timeOffset="16871.88">9575 7317 0,'24'0'94,"348"-24"-47,546 24-16,-372 0-15,-50 0 0,-99 0-1,-124 0 1,-100 0-1,-49-25 1,-74 25 0</inkml:trace>
  <inkml:trace contextRef="#ctx0" brushRef="#br0" timeOffset="18879.95">16669 7392 0,'25'0'78,"-1"-25"-47,1 25-15,25 0-1,123 0 1,274 0-1,99 0 1,-224 25-16,25-25 16,-24 25-16,-26-25 15,200 0 1,-373 0-16,-50 0 16,0 0-1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40:28.928"/>
    </inkml:context>
    <inkml:brush xml:id="br0">
      <inkml:brushProperty name="width" value="0.05292" units="cm"/>
      <inkml:brushProperty name="height" value="0.05292" units="cm"/>
      <inkml:brushProperty name="color" value="#FF0000"/>
    </inkml:brush>
  </inkml:definitions>
  <inkml:trace contextRef="#ctx0" brushRef="#br0">3175 5606 0,'25'0'31,"24"0"0,-49-25-15,50 25 0,-25-25-1,24 25 1,75-25-1,50-24 1,-75 49-16,75-25 16,124 0-1,-75-24-15,-25 49 16,298-25 0,-198 25-16,273 0 15,-1-25 1,149 0 15,-644 25 0,-50 0-31,24 0 157,75 0-157</inkml:trace>
  <inkml:trace contextRef="#ctx0" brushRef="#br0" timeOffset="3000.34">17934 5631 0,'25'0'63,"123"0"-48,-48 0-15,73 0 16,175 0 0,-76 0-16,1 0 15,25 0-15,-50 24 16,446-24 0,-396 0-1,-75 0 1,-99 0 15,0 0 0,-99 0-15,0 0 0,74 0-1,0-24 1,-74 24-16,25 0 15,-25-25 1,248 25 47,24 0-48</inkml:trace>
  <inkml:trace contextRef="#ctx0" brushRef="#br0" timeOffset="7313.96">11460 6573 0,'25'0'93,"99"0"-61,-25 0-17,322 0 1,76 0-1,98 0 17,75 0-17,24 0 1,-446 0-16,25-25 16,-223 25-1</inkml:trace>
  <inkml:trace contextRef="#ctx0" brushRef="#br0" timeOffset="8842">18752 6672 0,'25'0'93,"174"0"-61,49 0-17,273 0 1,-273 0 0,148 0-1,-73 0 1,-149 0-1,-75 0 1</inkml:trace>
  <inkml:trace contextRef="#ctx0" brushRef="#br0" timeOffset="19701.87">10691 7268 0,'25'0'94,"-1"0"-63,224 0-15,174 0-1,124 0 1,-25 0 0,-50 0-1,-49 0 1,-125 0-1,-123 0 1,-100 0 0,-49 0-1,198 0 220,199 0-220</inkml:trace>
  <inkml:trace contextRef="#ctx0" brushRef="#br0" timeOffset="23289.3">25822 7590 0,'24'0'15,"1"0"63,0 0-62,0 0 156,74 0-110,-24 0-46,-51 0 0</inkml:trace>
  <inkml:trace contextRef="#ctx0" brushRef="#br0" timeOffset="28784.89">5457 12402 0,'25'0'78,"0"0"235,49-99-282,0 50-15,26-1-1,24-25 1,49-24 0,1 0-1,-75 49 1,-49 26-16,-25-1 31,-1 25-15,1-25 15,0 25-15</inkml:trace>
  <inkml:trace contextRef="#ctx0" brushRef="#br0" timeOffset="29650.69">7615 13122 0,'50'-25'109,"347"-149"-78,-249 125-31,175-75 32,-224 124-17,-74 0 32</inkml:trace>
  <inkml:trace contextRef="#ctx0" brushRef="#br0" timeOffset="30436.83">7838 14759 0,'25'0'47,"0"0"-32,24 0-15,1-25 16,74-25 0,-49 1-1,49 24-15,74-49 16,-124 24-1,26 0 1,-1 1 0,-50 49-1,-24-25 17,0 25-17,0-25 1,0 25-1,-1-25 1</inkml:trace>
  <inkml:trace contextRef="#ctx0" brushRef="#br0" timeOffset="31202.62">7565 16991 0,'25'0'63,"25"-49"-48,24-26 1,100-24 0,0 0-1,-26 0 1,-48 24-1,-26 26 1,-49 49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4:41:25.967"/>
    </inkml:context>
    <inkml:brush xml:id="br0">
      <inkml:brushProperty name="width" value="0.05292" units="cm"/>
      <inkml:brushProperty name="height" value="0.05292" units="cm"/>
      <inkml:brushProperty name="color" value="#FF0000"/>
    </inkml:brush>
  </inkml:definitions>
  <inkml:trace contextRef="#ctx0" brushRef="#br0">4539 6747 0,'-25'0'15,"-24"0"1,24 0-1,-49 0 1,49 0 0,-25 0-1,1 0 17,-1 0-1,-124 25-16,1-25 1,98 24 0,51 1-1,24 25 48,0-25-48,0 173 1,0-49 0,0 49-1,-50 50 1,50-49 15,-25-1 0,25-173-15,25-25 187,99-49-187,-50 24-1,224-75-15</inkml:trace>
  <inkml:trace contextRef="#ctx0" brushRef="#br0" timeOffset="1082.18">10939 6548 0,'0'0'0,"223"75"15,-124-75 1,100 25 0,-100-1-1,0 1 1,-49-25 15,-50 25-31,74 124 47,1 49-31,-26-74-1,26 298 1,-75-199 0,0-49-1,0-50 1,0-74-1,0-1 1,0 1 0,0-1 31,0-24-32,0 0 1,0 0-1,-199-25 64,-24-50-79</inkml:trace>
  <inkml:trace contextRef="#ctx0" brushRef="#br0" timeOffset="3398.18">5234 7541 0,'25'0'93,"74"0"-77,-25 0-16,25 0 16,125 0-1,-125 0-15,273 0 47,-99-50-31,-149 50-1,-25-25 1</inkml:trace>
  <inkml:trace contextRef="#ctx0" brushRef="#br0" timeOffset="4907.96">8731 7441 0,'25'0'63,"149"0"-32,24 0-15,1 0-16,49 0 15,297 0 1,-247 0-16,-25 0 16,322 0-1,-446 0 1,-124 0 0</inkml:trace>
  <inkml:trace contextRef="#ctx0" brushRef="#br0" timeOffset="36498.61">13990 10691 0,'99'0'78,"99"0"-62,1 0-16,-1 0 15,373 0 1,-373 0 0,-173 0 15,-25 25 0,0 99-15,0 148-1,-49 76 1,24-150-16,0-99 16,0 25-16,-25-24 15,26-51-15,24 1 16,-50 24 0,50-49 46</inkml:trace>
  <inkml:trace contextRef="#ctx0" brushRef="#br0" timeOffset="38951.83">16073 11460 0,'-49'0'16,"-1"0"-1,25 0 1,1 25-16,-51 49 31,75-49-15,-25 49 0,25-49-16,0 49 15,0-24 1,0 0-1,0-1 1,25-24 0,0 0-1,0 0 1,24-25 0,-24 0-16,25 0 15,-25 0-15,49-25 16,-49-25-1,24 25 1,-24 1-16,0-26 16,-25 25-1,0 0 32,0 50 78,-25 0-94,50-25 79,25-25-79,-1-24 16,-24 98 15,0 1-15,0-50 0,0 0-31,74-50-1,-25 1 1,-24 24 0,-1-25-1,-24 25 1,0-24 0,25 24-1,-1 0 1,-74 25 218,-24 50-203,24-1 1,0-24-1,25 0-15,75 49-1,-51-49-15,1 25 16,25-25-1,24-149 173,-49 99-157,0 0-15,0 25-1,-25-25 1,0 50 78,24-25-16,1 0 47,-25 25-109,0 0 30,25-25-14,0 0-17,24 0 1,1-50 0,74-49-1</inkml:trace>
  <inkml:trace contextRef="#ctx0" brushRef="#br0" timeOffset="39335.61">17760 10740 0,'0'0'0,"0"25"16,0 273 15,-25 24 1,25-173-17,0-25 1,0-74-1</inkml:trace>
  <inkml:trace contextRef="#ctx0" brushRef="#br0" timeOffset="39753">18207 11237 0,'0'49'16,"24"75"-1,1 174 32,-25-199-15,25-173 14,25-26-30</inkml:trace>
  <inkml:trace contextRef="#ctx0" brushRef="#br0" timeOffset="41084.65">18430 11311 0,'0'0'16,"0"99"15,0-24-31,0-26 16,0 1 0,0-25-16,0 24 15,-25-49 1,25-25 124,0 1-124,50-1 15,123-25 1,-123 25-17,-25 25 1,-25 25 78,0 0-79,0 0-15,49-25 78,-24 0-62,74-25 0,-49 0-1,-25-24 1,-25 24-1,25 25 79,99 0-78,-75 0-1,1 0 1,-100 49 140,25 26-140,25-50 0,0-1-1,0 1 79,0 0-78,-99-25 109,50-50-125</inkml:trace>
  <inkml:trace contextRef="#ctx0" brushRef="#br0" timeOffset="43018.3">15032 8334 0,'49'0'47,"1"0"-32,49 0 1,0 0 0,-49 0-1,0-24 1,-26 24 0,26 0-1,0 0-15,-1 0 16,-24 0-16,25 0 15,-1 0 1,-24 0-16,0 0 16,0 0 15,24 49-15,-49 75-1,50 50 1,-25 74-1,-25 50 1,-75 123 0,-24-198-16,49-24 15,-74 247 1,75-272-16,-1 49 16,50-74-1,0-75 1,0-24-1,0-25 32,0 25-31,25-26 0,0 26-1,-25-25-15,0 24 16,0 75-1,0 149 1,0-174 0,25 174-1,-1-173 1,1-51 0,-25 1-1,0-25 1,25 24-1,-25 1 1,-174 24 140,25-24-140,-49-1 0,74-24-1,74 0 1,26-25-1,-1 0-15,50 0 141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10:29.092"/>
    </inkml:context>
    <inkml:brush xml:id="br0">
      <inkml:brushProperty name="width" value="0.05292" units="cm"/>
      <inkml:brushProperty name="height" value="0.05292" units="cm"/>
      <inkml:brushProperty name="color" value="#FF0000"/>
    </inkml:brush>
  </inkml:definitions>
  <inkml:trace contextRef="#ctx0" brushRef="#br0">18752 3497 0,'75'0'78,"49"-24"-62,124-1-1,149 0 1,-149 0-16,-50 25 16,199-49-1,-223 49-15,-50-25 16,149-50-1,-199 51 1</inkml:trace>
  <inkml:trace contextRef="#ctx0" brushRef="#br0" timeOffset="1318.26">25698 1587 0,'0'50'93,"0"149"-61,0-51-1,0-48-16,0-76 17</inkml:trace>
  <inkml:trace contextRef="#ctx0" brushRef="#br0" timeOffset="2430.07">25747 1736 0,'50'397'47,"-50"-273"-32,0 248 1,0-49 0,0-75-1,0 0 1,0-174-1,0-49 1,0 0 31,0 0-31,-25 24-1,25-24 16</inkml:trace>
  <inkml:trace contextRef="#ctx0" brushRef="#br0" timeOffset="3664.54">23168 1290 0,'0'25'31,"49"173"0,-49-99-31,25 25 16,0 149-1,0-99-15,-1 148 16,1 50 0,0-74-1,0 99 1,0 49 0,-1-148-1,26-25 1,-50-124-1,0-100-15,0 1 16,0 49 0,0-74-16,0 0 15,25 0 1,-25 24 46,0-24-30,0 0-1,0 0-15,0-1-1,0 1 1,0 0-16,0 25 47</inkml:trace>
  <inkml:trace contextRef="#ctx0" brushRef="#br0" timeOffset="5943.4">25375 1836 0,'75'-75'78,"-51"50"-62,26-24-16,-25-1 15,99-124 1,-25 26 0,-25 48-1,-49 26 1,0 74 15,0 25 79,0 49-95,0 25 1,24 25-1,-49-24 1,25-26 0,0 50-1,-25-25 1,0-49 15</inkml:trace>
  <inkml:trace contextRef="#ctx0" brushRef="#br0" timeOffset="6808.34">27211 2952 0,'25'0'125,"24"0"-110,50-25 1,1 0-1,24-49 1,-50 49 0,-24 0-1,-1 25 1</inkml:trace>
  <inkml:trace contextRef="#ctx0" brushRef="#br0" timeOffset="7675.33">28401 2431 0,'0'0'0,"-24"0"47,-1 25-31,0-1-1,0 26 1,25 49 0,0-74-1,0 50 1,0-26-1,0 1 1,25-1 0,0 1-16,0-25 15,49 49 17,0-24-1,-74-25 63,-49 74-63,49-74-31,-149 74 31,124-99 0,0 0 32,1-50-16,24-24-32,0 24-15</inkml:trace>
  <inkml:trace contextRef="#ctx0" brushRef="#br0" timeOffset="8312.06">28649 2505 0,'25'0'16,"-25"25"0,25 49-1,25 1 1,-26 74-1,51 24 1,-50-98 0,-25-26-1,24-49-15,1 0 63,0 0-48,25-49 1,-1-50 0,1-1-1,0 1 1,-50 50 0,24-1-1,-24 25 1</inkml:trace>
  <inkml:trace contextRef="#ctx0" brushRef="#br0" timeOffset="10258.36">18852 3522 0,'99'-49'63,"322"-51"-48,1 26 17,25 24-17,-75 1 1,-50-1-1,-123 25 1,-125 25 0,-99 25 202,0 0-186,25 0-17,-24-25 1,-1 0 31</inkml:trace>
  <inkml:trace contextRef="#ctx0" brushRef="#br0" timeOffset="11358.66">20662 2927 0,'50'0'31,"-25"0"-15,0 0-16,-1 0 16,100 74-1,0-24 1,0-25-1,-49 0 1,49-1 0,-50-24-1,-49 0 17,-25 25 233,-50 50-249,-24-1-1,24-24 1,26-26 0,-1 1-1,-25-25 173,-148 50-173</inkml:trace>
  <inkml:trace contextRef="#ctx0" brushRef="#br0" timeOffset="14108.54">20389 3969 0,'-24'0'63,"-1"25"-47,25-1 46,-25 26-15,25-25-16,0 0-15,0-1 46,99 26-15,0 0-16,-74-50-31,0 24 16,74 1 0,-99 0 77,0 0-77,0 0 0,0-1-1,-25-24-15,25 25 16,-49 0 0,-1 0 15,1-25-16,-1 25 1,0-1 0,1 1-1,74-124 298</inkml:trace>
  <inkml:trace contextRef="#ctx0" brushRef="#br0" timeOffset="15559.09">20985 3944 0,'-25'25'62,"25"0"-46,0 24 0,0-24-1,0 0 1,0 24 0,25-24-1,24 0 1,-24 0-1,25 0 1,-25-1 15,-1-24 16,26 0-31,-25 0 15,0 0 0,-25-24-15,24-76 0,-24 51-1,0-26 1,0 51 15,-24 24 0,-1 0 32,0 0-48,-25 0 1,26 0 0,-26 0-1,0 0 1,26 0-16,-1 0 16</inkml:trace>
  <inkml:trace contextRef="#ctx0" brushRef="#br0" timeOffset="18125.93">9872 14784 0,'50'0'110,"148"0"-95,199-50 1,198 25 0,-74 0-16,149 25 15,1488 0 1,-1612 0 0,868 0-1,-918 0 1,-248 0-1,-124 25 1,-25 0 0,50-25-1,25 0 1,173 0 15,199 0-15,-224 0-16,0 0 15,299 0 1,-274-50-16,-124 26 16,174-76-1,-372 100 48,-50 0 77</inkml:trace>
  <inkml:trace contextRef="#ctx0" brushRef="#br0" timeOffset="19658.57">22151 11683 0,'24'0'63,"-24"50"-48,25 74 1,0 74-1,-25 149 1,25 75 0,0-50-1,-25-173 1,0-100 0,24-50-1,1-49-15,-25 50 16,0-25-16,25 49 15,-25-49 1,0 0 0,0-100 109,0 1-125</inkml:trace>
  <inkml:trace contextRef="#ctx0" brushRef="#br0" timeOffset="20623.99">21654 11832 0,'25'0'63,"0"0"-48,0 0 17,49-99-17,1 49 1,-26-24-1,-24 24 1,0 25 0,0 0-1,0-24 1,-1 24 0,1-25-1,0 1 1,0 49 156,0 25-157,24 24 1,-24 50 0,0-74-16,24 74 15,51 25 1,-76-74-1,-24-25 1</inkml:trace>
  <inkml:trace contextRef="#ctx0" brushRef="#br0" timeOffset="25704.26">10616 18628 0,'149'0'47,"1017"-149"-16,124-24-15,173-1-1,50 100 1,-148 49-1,49 25 1,-1 0 0,-644 0-1,-198 0 1,-373 0-16,1 25 16,98-25-1,-148 0-15,-50 0 16,1 0-1,-75 0 17</inkml:trace>
  <inkml:trace contextRef="#ctx0" brushRef="#br0" timeOffset="26460.46">23068 17512 0,'25'0'16,"25"25"0,74 49-1,74 75 1,25-25 0,1-74-1,-100-50 1,-99 0-16,-174 49 109,-149 150-93,-49-26-1,24-24 1,50 0 0,125-74-1,98-51-15,50 1 32</inkml:trace>
  <inkml:trace contextRef="#ctx0" brushRef="#br0" timeOffset="27409.59">14660 18554 0,'0'99'63,"0"75"-32,0-100-15,-25-74 62</inkml:trace>
  <inkml:trace contextRef="#ctx0" brushRef="#br0" timeOffset="27793.89">14486 18777 0,'50'0'62,"297"-74"-46,-74 24-1,24 1 1,-173 24 0,-124 0-1</inkml:trace>
  <inkml:trace contextRef="#ctx0" brushRef="#br0" timeOffset="28217.18">15726 18504 0,'0'25'63,"0"25"-48,0 24 1,0-49 0,0 0-1</inkml:trace>
  <inkml:trace contextRef="#ctx0" brushRef="#br0" timeOffset="28886.91">17810 18430 0</inkml:trace>
  <inkml:trace contextRef="#ctx0" brushRef="#br0" timeOffset="37905.56">22498 10964 0,'0'0'0,"49"0"16,100 0 0,124-25-1,124 25 1,-223 0-16,-26 0 15,76 0 1,-199 0 15,24 0-15,1 99 0,24 0-1,-24 1 1,-1 24-1,-49 49 1,0 199 0,0-173-16,0 24 15,0 25-15,0-25 16,-24-24-16,-26 49 16,50 25-1,0-25 1,25-25-1,49-124 1,-49-49 15,-199 24 126,-173 75-126,149-50 0,173-99 0</inkml:trace>
  <inkml:trace contextRef="#ctx0" brushRef="#br0" timeOffset="38527.41">25078 12502 0,'24'49'47,"1"174"-16,0-74-15,0 0 0,0 0-1,-25-50 1,0-24-1,0-51 1,0-123 109,-25-25-125</inkml:trace>
  <inkml:trace contextRef="#ctx0" brushRef="#br0" timeOffset="39243.93">25152 12799 0,'0'-49'62,"0"24"-31,0 0 1,25 0-17,0 0-15,-1 1 16,100-51-1,-74 50 1,-25 25 0,24 0 46,-49 75-31,0 24 1,-74 0-1,0-24-15,24-26-1,0-24 1,1 25-1,24-50 1,50-25 78,24-25-94</inkml:trace>
  <inkml:trace contextRef="#ctx0" brushRef="#br0" timeOffset="40776.98">25722 12725 0,'-24'25'31,"-1"-1"-16,25 26 1,0-25 15,74-25 32,100-25-32,-149-25 0,-25 26-15,25 24 0,74 0 124,149 0-109,-99 0 1,-149-25 93,0 50 47,0-50-16,24 25 31,-24 25-77,25-25-1,25-25-109</inkml:trace>
  <inkml:trace contextRef="#ctx0" brushRef="#br0" timeOffset="41857.11">27533 12378 0,'-124'0'31,"25"49"-15,49 1-1,50-25 1,0 24 0,0-24 15,0 0 0,50 24-15,0-49-16,-1 0 15,75 0 17,-99 0-32,0 0 31,0 0 0,-25-24 94</inkml:trace>
  <inkml:trace contextRef="#ctx0" brushRef="#br0" timeOffset="43264.65">22796 15453 0,'0'0'0,"148"0"31,150 0-15,-75 0-16,298 0 16,25-24-1,-174-26 1,-273 25 0,-74 25-1,-25 75 48,25-1-48,-25 50 1,0 25 0,0-75-16,0 25 15,0 50-15,0-25 16,0 224-1,0-224-15,0 148 16,0-73 0,0-125-1,0 75 1,0-25 0,0-25-1,0-24 1,0-50-1,0-1 64,-25 1-17,-223 25-46,-50 49-1,1 0 1,123-24 0,124-75-1,100-75 32</inkml:trace>
  <inkml:trace contextRef="#ctx0" brushRef="#br0" timeOffset="43936.7">27012 16098 0,'0'75'31,"0"-150"-31,0 224 16,0-75-1,0 75 1,0-25-1,0-24 1,0-51 15,25 1-15,-25-25-16,0-1 31,0 26-15</inkml:trace>
  <inkml:trace contextRef="#ctx0" brushRef="#br0" timeOffset="44677.14">27409 16148 0,'0'0'16,"149"0"0,-75 0-1,-49 0 1,0 99 46,0 100-30,-100-1-1,-173-24 0,75-75 0,98-74 1,51-25-17,24-25 63,0-25-78</inkml:trace>
  <inkml:trace contextRef="#ctx0" brushRef="#br0" timeOffset="45910.87">28699 16371 0,'0'0'0,"-74"25"15,49 0 1,-25 0-1,1 49 1,24-24 0,0 24-1,25-49 1,99 0 46,0-1-30,-74-24-32,25-24 31,24-51-15,-49 1-1,0 74 1,0 0 46,-25 25-46,0-1 0,24-24-1,1 0 63,0 0-62,25 0 0,-26 0-1,1 0 32,25 50-31,-25-25-1,0 0 1,24-25 15,-24 0-15,0 0-1,0 0 64,-1 0-64,-24 24-15,25-24 31,-25 25 1</inkml:trace>
  <inkml:trace contextRef="#ctx0" brushRef="#br0" timeOffset="47861.23">27260 10145 0,'0'124'125,"0"25"-109,0-99-1,0 98 1,0-73-16,0 98 16,0 1-1,0-25 1,0-99 0,0-26-1,0-48 110,0-76-109,25 26-16</inkml:trace>
  <inkml:trace contextRef="#ctx0" brushRef="#br0" timeOffset="49727.33">27161 10046 0,'25'0'141,"198"0"-110,-99 0-31,0 0 16,223 0 0,50 0-1,-25-50 1,-248 50-16,0-25 15,-24 1 1,-75 24-16,-25-25 31,24 74 110,1 51-125,25-26-16,-25 125 15,49 49 1,-49-50-1,-25-49 1,0-25 0,25 0-1,-25-50 1,0-49 0,0 0-1,-224 49 204,-371 75-188,446-124-31,0 25 31,125-50 48,-51 0-64,-24-25 1,0 0-1,74 25 1,0 0 78,0 0-63,0 0 63,1 0-16,-125-99-47,99 99-31</inkml:trace>
  <inkml:trace contextRef="#ctx0" brushRef="#br0" timeOffset="50315.94">27335 11237 0,'0'124'62,"0"-50"-46,0 0 0,0-49-1,0 0-15</inkml:trace>
  <inkml:trace contextRef="#ctx0" brushRef="#br0" timeOffset="51992.68">27632 10592 0,'0'49'31,"-49"274"0,49-249-15,-25 75 0,25-99-1,0 74 1,0-100-1,25-24 126,372-24-110,-100-26-15,-73 25 0,-26 0-1,-74 1 1,-74 24-1,-26 0 1,76 0 62,73-75-47,-123 25 1,-50 1-17,0-1 1,0-74 0,0 0-1,-25 25 1,0 49-1,25 26 1,0-1-16,-24 25 63,-1 0-1,-124 0-46,-50-25-1,-24-25 1,149 50 0,24-24-1,25 24 16,-99 0-15,0 0 0,0 0-1,25 0 1,25 0 0,24 24-1,25-24 1,0 0-1,-99 100 95,75-76-95,-26 26 1,150-50 93</inkml:trace>
  <inkml:trace contextRef="#ctx0" brushRef="#br0" timeOffset="52503.03">28153 10393 0,'25'50'15,"-25"49"17,0 25-17,25 25 1,-25-50 0,0 25-1,0-25 1,0 1-1,0-76 1,25-24 0</inkml:trace>
  <inkml:trace contextRef="#ctx0" brushRef="#br0" timeOffset="53047.64">27459 11038 0,'49'0'32,"-24"0"-17,25-25 1,-25 25-16,74 0 16,248-74-1,0 49 1,-49 0-1,-75 0 1,-148 25 0,-51 0-1</inkml:trace>
  <inkml:trace contextRef="#ctx0" brushRef="#br0" timeOffset="54044.98">27905 10592 0,'-25'0'31,"1"24"0,-26 51 1,50-50-1,0-1-15,0 1-16,0 0 46,50-25 33,-1 0-64,1 0 1,-25 0-1,-1 0 32</inkml:trace>
  <inkml:trace contextRef="#ctx0" brushRef="#br0" timeOffset="54461.25">28501 10641 0,'0'0'16,"24"25"15,-24 0-16,0 0-15,0-1 16,0 26 0,0-25-1,0 24 1,0-24 0,-74 0-1</inkml:trace>
  <inkml:trace contextRef="#ctx0" brushRef="#br0" timeOffset="54911.11">27583 11112 0,'0'25'16,"25"0"31,-1 0-16,1-25-15,25 0-1,24 25 1,50-25-1,75 0 1,74 0 0,-149-50-16</inkml:trace>
  <inkml:trace contextRef="#ctx0" brushRef="#br0" timeOffset="55594.95">28674 11063 0,'25'0'78,"-25"25"-47,0-1-15,0 1 15,50-50 32,-1 1-48,50-26-15,1 25 16,-51 0 0,-49 50 62,0 50-47,0-51-15,0 1-16</inkml:trace>
  <inkml:trace contextRef="#ctx0" brushRef="#br0" timeOffset="58411.89">28550 12179 0,'0'99'47,"25"50"-32,0 99 1,0 50 0,-1-149-16,-24 49 15,0-49-15,25 49 16,0 50 0,-25-198-1,0-25 63,0 99-62,0-99 0,0-1-1,0-148 48,0-124-48</inkml:trace>
  <inkml:trace contextRef="#ctx0" brushRef="#br0" timeOffset="59895.13">28501 12055 0,'124'0'78,"719"-174"-47,-570 125-31,173-75 16,-173 25-1,-223 74 1,-25 25-16,-1 0 31,26 0 16,24 0-31,-49 0-1,0 0 48,25 0-32,-26 0 0,100 446 1,-74-272-17,24 248 1,-24-50 0,24-25-1,-24-74 1,25-25-1,-51-174-15,1 1 16,0 73 0,-25-73-1,25-26 1,-25-24 0,-124 0 77,49 25-77,-98-25-16,-26-1 16,-49 1-16,0 0 15,-50 0-15,26-25 16,-274 25-1,372-1 1,100-24 0,49 0-1,0 0 17,50-24 139,49-100-155,75-50 0</inkml:trace>
  <inkml:trace contextRef="#ctx0" brushRef="#br0" timeOffset="61044.9">31725 12378 0,'0'-25'93,"-25"0"-46,-223 0-16,-25 0 1,224 25-17,24 0-15,0 0 16,-99 25 0,0 25-1,-25 24 1,25 1-1,50-26 1,74-24 125,50-50-126,-26 0-15</inkml:trace>
  <inkml:trace contextRef="#ctx0" brushRef="#br0" timeOffset="61670.66">30559 12353 0,'-49'74'31,"98"-148"-31,-173 223 15,100-75 17,-1-49-17,0-25 1,75 0 171,247 49-155,-222-49-17,24 25 1</inkml:trace>
  <inkml:trace contextRef="#ctx0" brushRef="#br0" timeOffset="63269.86">28773 12254 0,'50'74'47,"-50"75"-31,0 0-1,-50-1 1,50-48 0,0-76-1,0 1 1,75-25 156,49 0-157,50 0 1,148 0 0,-198-25-16,25 1 15,272-51 1,-321 50-1,-26 25 1,-49-24 0,25-1-1,-1 25 1,26 0 0,-1 0-1,-49 0 1,-25-25 46,0 0-46,0-24-16,0 24 16,0-99-1,0 25 1,0-1-1,0 51 1,0 24 47,-149 25-32,-223-75 0,-50 1 0,249 74-15,-1 25 0,0 49-1,50 1 1,0-1-1,50-49 1,74 0 0,0-50 109</inkml:trace>
  <inkml:trace contextRef="#ctx0" brushRef="#br0" timeOffset="63748.39">29294 12005 0,'0'0'0,"25"50"31,0 74 0,49 124 0,-74-173-15,0-1 0,0-24-16,0-26 31,0 51-16,0-26 17,0-24-17,-24-25 48</inkml:trace>
  <inkml:trace contextRef="#ctx0" brushRef="#br0" timeOffset="64102.71">28699 12601 0,'50'0'31,"74"-50"-15,49 1 0,175-26-1,-175 26-15,1 24 16,-1-25-16,51 25 31,-125 25 0</inkml:trace>
  <inkml:trace contextRef="#ctx0" brushRef="#br0" timeOffset="65229.45">29121 13469 0,'0'0'0,"-25"50"31,25-26-15,0 51-1,0-1 1,0-24-16,0 24 31,0 174-15,0-149-1,0-49 1,0-25 0,25 0-1,-25-1 1,0-172 93,0-26-93</inkml:trace>
  <inkml:trace contextRef="#ctx0" brushRef="#br0" timeOffset="66296.43">29071 13295 0,'25'0'16,"0"0"0,0 0-1,99 0 1,74 0 15,348 0 0,-348-24-15,-24-26 0,-125 50-16,1-25 15,0 25 1,-50-25-1,49 25 32,50 0-31,-49 0 0,-25 0-1,0 0 1,-25 100 46,24-26-46,1 224 0,0-26-1,25-48 1,-50-175-1,-149-24 157,-25 25-156,-297 99 0,-25-50-1,124 0 1,198-25-1,124-74 1,26 0 0,-76 0 31,51 0-16,49-24 16,0-1-32</inkml:trace>
  <inkml:trace contextRef="#ctx0" brushRef="#br0" timeOffset="66950.81">29766 13246 0,'0'0'15,"24"25"1,1 49 0,25 25-1,-25 25 1,-25-25 15,0-24-31,0-26 16,0 100-1,0-74-15,0-26 16,0 75 0,0-99-1,0-50 95</inkml:trace>
  <inkml:trace contextRef="#ctx0" brushRef="#br0" timeOffset="67412.92">28848 14039 0,'74'0'47,"150"-49"-32,48-26 17,76 1-17,-51 0 1,-123 24 0,-124 50-1,-26-25 1,76 0-1,-1 25 1,-50-24-16,51-1 16</inkml:trace>
  <inkml:trace contextRef="#ctx0" brushRef="#br0" timeOffset="67982.7">30485 13419 0,'0'25'31,"0"25"0,0 74-15,25 0 0,-25-25-1,0-25 1,0 1-1,0-50 1</inkml:trace>
  <inkml:trace contextRef="#ctx0" brushRef="#br0" timeOffset="68909.66">32519 10666 0,'-25'0'47,"-99"99"-16,-99 25 0,99 99 0,-25 1 1,124-199-17,0 24-15,25-24 16,0 0 0</inkml:trace>
  <inkml:trace contextRef="#ctx0" brushRef="#br0" timeOffset="69581.78">31800 11410 0,'0'0'0,"-75"124"16,26-49-1,-1-51 1,50 1-16,0-50 125,0 1-94,25 24 16,0 0-31,-1 0-1,26 0 1,0 0-16,-26 24 16,51 1-1,-50-25 1,-1 0 62</inkml:trace>
  <inkml:trace contextRef="#ctx0" brushRef="#br0" timeOffset="70895.35">31800 10096 0,'0'124'63,"0"-25"-48,0-25 1,0-24 0,0-25-1,0-1 1,0-98 187,0 49-187,0 0-1,124-24 1,-50 24-16,0 25 15,50 0 1,-49-25-16,-50 25 16,0 0-1,-25 50 48,24-25-32,1-25 78,124 24-93,-75-24 0,-49 25-1,-74-124 126,49 74-125,0-24 30,0-1-30</inkml:trace>
  <inkml:trace contextRef="#ctx0" brushRef="#br0" timeOffset="74502.81">10616 11038 0,'0'0'0,"-124"99"47,75-49-16,-1 24 1,1 1-1,-26-1 0,26 1-15,49-51-16,0 26 15,-25 24 1,25-24 0,0 0-1,0-26 1,25 51-1,49 24 1,75 50 0,49-25-1,50-25 1,-99-99-16,-25 0 16,323 0 15,-323 0-31,272-49 31,-271-1-15,-26 25-1,-50-25 1,51 26 0,-1-26-1,0-24 1,-25-1-1,1-24 1,-50 25 0,-25-50-1,0 74 1,0-49 0,-25 24-1,-50 1 16,-24-50-31,-99 0 32,74 74-32,-25-49 15,-99 0 1,25 0 0,74 99-1,25 0 1,99 0-16,-25 0 15,-49 49 1,50-24-16,24-25 16,25 25 15,0 0 47</inkml:trace>
  <inkml:trace contextRef="#ctx0" brushRef="#br0" timeOffset="84449.99">3274 14908 0,'0'49'63,"0"-24"-32,0 0-15,0 99-1,25 74 16,25-49 1,-50-124-17,24-75 157,150-223-141,-100 100 1,1 74-17,-50-1 1,0 100 0</inkml:trace>
  <inkml:trace contextRef="#ctx0" brushRef="#br0" timeOffset="85535.74">4018 14808 0,'0'50'32,"0"24"-32,0 50 15,-49 25 1,-1 25 0,1-100-1,49-24 1,-25-50 15,25-149 47,25-124-47,24 124 1,-24 125-1,-25-1 0,25 50 16,24 99-31,1-50-1,-25-24 1,-25-26 0,25-24 93,173-124-78,-24 25 16,-150 74-31,1 50 31,25 124-1,-1 25-14,-49-150-32,0 76 15,0-75 1,0-50 93</inkml:trace>
  <inkml:trace contextRef="#ctx0" brushRef="#br0" timeOffset="86746.11">6276 14982 0,'-75'0'32,"1"25"-17,-25 49 1,49 1 0,0-1 15,26 25-31,-1-74 31,0 25-15,25-25-16,0-1 31,25 1-15,49 25-1,75 24 1,25-74-1,-100 0 1,-24 0 0,-26 0-1,-24-25 32,0-24-31</inkml:trace>
  <inkml:trace contextRef="#ctx0" brushRef="#br0" timeOffset="87197.6">6300 15429 0,'25'124'62,"0"-100"-46,0 100 0,-25-24-1,0-26 1,0 0 0,74-148 93,25-149-93</inkml:trace>
  <inkml:trace contextRef="#ctx0" brushRef="#br0" timeOffset="87614.9">6672 15255 0,'0'25'31,"0"-1"-15,0 76-1,0-26 1,0 25 0,0-74-1,0 0 1,0 0 15,-24-100 47,24-24-62,-25 0-1</inkml:trace>
  <inkml:trace contextRef="#ctx0" brushRef="#br0" timeOffset="88147.35">6598 15280 0,'25'-25'47,"0"25"-31,-1 0-1,26-25 1,-25 25 0,0 0 15,-1 0-16,1 25 1,-25 0 0,0 24 62,-74 125-47,-1-75-15,1-49-1,49-1 1,50-73 46,49-51-46,50 1 0</inkml:trace>
  <inkml:trace contextRef="#ctx0" brushRef="#br0" timeOffset="88645.79">7094 15156 0,'0'24'32,"0"51"-17,0-1 1,0 1 0,0-26-1,25 1 32,-25-25 31,25-25-47</inkml:trace>
  <inkml:trace contextRef="#ctx0" brushRef="#br0" timeOffset="89482.45">7169 15404 0,'-25'49'46,"25"26"-30,0-50-16,0 24 31,0-24-15,25-25 46,24 0-46,1 0 0,-25-50-1,-1 26-15,26-1 16,-25-25 0,0 1-1,-25 24 1,0-25-1</inkml:trace>
  <inkml:trace contextRef="#ctx0" brushRef="#br0" timeOffset="90396.77">5482 16669 0,'-25'0'31,"-25"25"-15,50-1-16,-49 26 15,-1 49 1,25-24 0,1 24-1,24-25 32,49-49 0,26-25-31,-1 0-16,25 0 15,75-50 1,-50 26-16,-99-26 15,74-49 1,-99 74 0</inkml:trace>
  <inkml:trace contextRef="#ctx0" brushRef="#br0" timeOffset="90797.32">5978 16818 0,'0'0'0,"0"24"15,-25 51 17,25 24-17,0 25 1,0 25-1,0-50 1,0-25 0,0-98 93,0-51-93,0-24-1,0 74-15</inkml:trace>
  <inkml:trace contextRef="#ctx0" brushRef="#br0" timeOffset="91363.8">6251 16768 0,'25'25'47,"24"24"-32,-49-24 17,0 0-17,0 0-15,0 0 16,0 24 0,-25 1-1,-49-50 16,0 25-15,49-25 0,0 0 62</inkml:trace>
  <inkml:trace contextRef="#ctx0" brushRef="#br0" timeOffset="92150.79">6598 16743 0,'25'0'31,"-25"50"-15,0-1-1,0 1 1,0-25 0,25 0-1,-25-1 1,0 1-1,24-25 32,26 0-15,24-74-1,-49 49-16,0-25 1,-25-24 0,0 49-1,0 0 1</inkml:trace>
  <inkml:trace contextRef="#ctx0" brushRef="#br0" timeOffset="92681.14">8086 16793 0,'0'0'0,"-99"49"31,49 26-15,1-50 0,49 24-16,-25-24 15,0 49 1,25-49 0,0 25-1,50-50 1,24 0-1,75 0 1,0-99 0,-50-1-1,-74 1 1</inkml:trace>
  <inkml:trace contextRef="#ctx0" brushRef="#br0" timeOffset="93115.62">8409 16743 0,'0'0'0,"0"25"16,0 25 0,0-26-1,0 26 1,0 24-1,0 1 1,0 49 0,0-99-16,0 24 15,0-24-15,0 0 32,0-50 61,0-25-77,0-98 0,0 24-1,0-50 1,0 100-1</inkml:trace>
  <inkml:trace contextRef="#ctx0" brushRef="#br0" timeOffset="93750.18">8409 16619 0,'25'0'16,"24"50"15,-24-25-16,0-1 1,0 1 0,-25 25-1,0-25 1,0 24 0,0-24-1,-25 0 1,99-100 78,-24 26-79,-50-1 16,25 50 48,-1 0-48,-24 25-16,25 0 1</inkml:trace>
  <inkml:trace contextRef="#ctx0" brushRef="#br0" timeOffset="94895.23">7491 16545 0,'0'49'31,"0"1"-15,0 173-1,0-24 16,-50-1-15,26-148 0,-1-1-1,-25-49 32,-24 0-31,-373 50-1,-74-1 1,0 26 0,50-75-1,273 0 1,148 0 0,1-50 30,-1-49-30,25 74-16,25 0 16,-25 1-1,25-1-15,0 0 16,0-149 0,25 26-1,0 24 1,49 24-1,-24 26 1,24 24 0,100-24-1,0 0 1,-50 24 0,-75 50-1,-24 0 32,174 74-31,-26-49-1,-24 0 1,-50-25 0,-74 0-1</inkml:trace>
  <inkml:trace contextRef="#ctx0" brushRef="#br0" timeOffset="96695.42">5606 14684 0,'0'50'94,"0"124"-63,0 322 0,0 25 0,0-447-15,0-49 0,25-25 156,396-25-141,-49 25-16,50 0 1,-75 0 0,-223 0-1,-24 0 1,-76 0 0,1 0-16,0 0 31,0 0-16,0-25 1,49 0 0,0-24-1,-24-1 1,0-24 0,-50-25 15,0-25-16,0 49 1,-25 1-16,0 49 16,-173-124-1,74 99 1,-298-49 0,223 74-1,100 25 1,74 0-1,100 174 64</inkml:trace>
  <inkml:trace contextRef="#ctx0" brushRef="#br0" timeOffset="98054.87">7640 16421 0,'0'0'0,"0"49"16,0-24-16,0 0 15,-25 25-15,25 24 16,-50 199 0,50-174-1,0 174 1,0-224 0,0 1 15,25-50 156,149 0-171,24 0 0,150 0-1,-1-50 16,-74 1-15,-199-1-16,-24 50 16,-1-49-16,-24 24 31,0 25-15,-25-25-1,74-25 32,1-24-31,-26 0-1,-24 24 1,0-24 0,-25-26 15,0 26-31,0 49 15,0-74 1,-25 49-16,-49-24 16,-75-1-1,-25 75 1,-123 0 0,-26 25-1,100 0 1,124 0-1,74-25 1,-50 25 62,1-25-62,0 25-1,49-25 1</inkml:trace>
  <inkml:trace contextRef="#ctx0" brushRef="#br0" timeOffset="108423.93">7293 17859 0,'0'25'140,"24"25"-124,-24-1-16,25 26 16,0 98-1,-25-123-15,25-25 16,-25 0-16</inkml:trace>
  <inkml:trace contextRef="#ctx0" brushRef="#br0" timeOffset="109815.93">7218 18083 0,'50'0'109,"173"-50"-78,-124 50-15,248-50-1,-198 26 1,-49 24 0,-100-25-1,24 25 17</inkml:trace>
  <inkml:trace contextRef="#ctx0" brushRef="#br0" timeOffset="111299.68">8210 17884 0,'25'0'31,"-25"25"-16,0 124 1,0-50 0,0 0-1,0-49 1,0-25 31,25-25 172,0 0-188,24 0 0,26 0-15,24 0-1,25 0 1,25 0 0,24 0-1,-48 0 1,-51 0-1,25 0 1,-24 0 0,-26 0-1,1 0 1,-50-25 0,25 25-16,49-50 31,25 1-16,-49-26 1,-1 50 0,-24 1-1,-25-26 1,0 0 0,0-98-1,0 24 1,-49 0-1,-1 24 1,25 75-16,0 1 16,-24 24-1,-199 49 32,25 26-31,-1-1-1,75-24 1,125-50 0,-26 0-1,-99 0 110,-124 25-93,199-1-1</inkml:trace>
  <inkml:trace contextRef="#ctx0" brushRef="#br0" timeOffset="111932.62">9029 17909 0,'0'0'16,"-25"0"0,0 0-1,0 25 1,1-25 0,24 25 15,0-1 31,24 1-15,26 0-31,49-25-1,-49 0 1,24 0-16,-49 0 31</inkml:trace>
  <inkml:trace contextRef="#ctx0" brushRef="#br0" timeOffset="113300.18">10542 17884 0,'0'124'47,"0"-74"-32,0-1-15,0 26 16,0 49 0,0-75-1,0 26 1,74-75 125,224 49-110,-100-24-16,26 0 1,-1-25 0,-49 0-1,-100-25 1,0-24 0,-49 24-1,0 0 1,25-25-1,49 1 1,-74 24-16,-1-25 16,-24 26-1,0-51 1,0 1 15,-24-1-15,-26 1-1,-24 0 1,-26 24 0,-73 25-1,-1 25 1,1 0 0,24 0-1,124 0-15,0 0 16,0 0-1,25 25 126,0 25-125,-25-26-1,25 26 1</inkml:trace>
  <inkml:trace contextRef="#ctx0" brushRef="#br0" timeOffset="114748.27">11112 17983 0,'-49'50'32,"24"0"-32,-25-1 15,50-24 1,0 0 15,25 0 0,0-25-15,0 0 15,24 0-15,-24 0-1,25 0 1,-25-25 0,24 0-1,-24 25 17,50-25-1,-51 25-16,1 25 48,-25 99-32,0-74-15,0-26-1,0-123 142,0-25-126,0 99 0,25 1 16,0 24-31,0 0 15,-1 24 0,-24 1-15,0 0-1,0 0 1,0 0 0,0-1-1,0 26 1,25-50 62,0-25-78,49-49 16,26 24-1,-76 25 1,1 25 62,0 25-31,-25 25 0,25-50-32</inkml:trace>
  <inkml:trace contextRef="#ctx0" brushRef="#br0" timeOffset="115217.23">13370 17810 0,'0'49'47,"0"100"-16,0-99-31,0 24 16,0-49-1,-25-25 1,0 0 15,-24 0-31</inkml:trace>
  <inkml:trace contextRef="#ctx0" brushRef="#br0" timeOffset="115516.63">12402 17835 0,'0'0'0,"124"0"16,100 0-1,48 0 17,150-50-1,-273 0-16,-124 50 1,-25-24-16</inkml:trace>
  <inkml:trace contextRef="#ctx0" brushRef="#br0" timeOffset="115775.82">13717 17711 0,'0'0'0,"25"99"15,24 0 1,-24 25 0,0-50-1,-25 26 1,25-100 0,-25 24-16,0 1 31,25-50 16</inkml:trace>
  <inkml:trace contextRef="#ctx0" brushRef="#br0" timeOffset="116132.86">14139 17760 0,'24'75'15,"1"-26"1,0 1-1,-25-25 1,25-25 31,0-25-31,74-50-1,-74 51 1,0-1-16,-25 0 15,0 0 1</inkml:trace>
  <inkml:trace contextRef="#ctx0" brushRef="#br0" timeOffset="118038.13">10964 15131 0,'-100'-50'16,"-73"-49"-1,-75-50 1,-149-49 0,0 74-1,0 0 1,75 49 0,74-24-1,-124 25 1,-75 24-1,199 50-15,-25-25 16,-645 25 0,398-25-1,123 25 1,25 0 15,124 0-15,74 50-1,-49 74 1,24 75 0,-74 123-1,125-148-15,24 24 16,-100 125 0,51-1-1,-1 0 1,100-123-16,-1-50 15,-74 322 1,125-223 0,24 50-1,24-25 1,100-1 15,-24-24-15,24 0-1,24-74 1,76 25 0,123-26-1,174-173 1,793 0 0,-48 0-1,48 0 1,-98 0-1,-323 0 1,-174 0 0,-124 0-1,-123 0 1,24 0 0,25-49 15,99-51-16,-372 26-15,74 0 16,224-100 0,-373 124-1,-73 25 1,-76 25 0,1-24-1,0-26 1,25-24-1,74-26 1,0 1 0,-50 50-16,-24-1 15,-25 25 1,-1-24 0,1-51-16,0 76 15,-25-100 1,0-50-1,-124-223 1,-149-124 0,-49 0-1,-75 124 1,0 125 0,-25 73-1,-74 25 1,25 26-1,-100-1 1,1 74 0,272 51-16,-297 24 15,173 24 1,125 26 0,222-25 15,50 0-16,25 24 32</inkml:trace>
  <inkml:trace contextRef="#ctx0" brushRef="#br0" timeOffset="163374.81">9575 11460 0,'0'25'32,"0"74"-1,0 124-16,0-25-15,0 1 16,0 198 0,-25-199-16,25-99 15,0 50 1,0-198 62,99-1-47,50-49-15,74-50 0,174 0-1,-25 50 1,-198 74-16,-50 0 15,124 1 1,-223-1 0</inkml:trace>
  <inkml:trace contextRef="#ctx0" brushRef="#br0" timeOffset="172069.49">23391 16793 0,'0'49'63,"0"51"-47,-25 73-1,-25 1 1,50-75-1,-24-25 1,24-49 0,0 0-1</inkml:trace>
  <inkml:trace contextRef="#ctx0" brushRef="#br0" timeOffset="172453.86">22622 17289 0,'149'-25'47,"768"-74"-16,-644 74-31,248-49 31,-198 24-15,-249 25-16,-49 25 16</inkml:trace>
  <inkml:trace contextRef="#ctx0" brushRef="#br0" timeOffset="172791.11">24904 16942 0,'0'74'31,"0"-24"-31,0 49 16,0 124 0,0 75-1,0-125 1,0-123-1,0-100 32</inkml:trace>
  <inkml:trace contextRef="#ctx0" brushRef="#br0" timeOffset="173330.6">25698 16917 0,'24'74'16,"-24"50"15,0-25-15,0-24 0,0-26-16,0-24 46</inkml:trace>
  <inkml:trace contextRef="#ctx0" brushRef="#br0" timeOffset="177528.67">11137 4242 0,'0'297'94,"50"-98"-78,-50 49-1,0-99 1,0-100-1,25-49 189,74-74-173,-49 24-31,98-49 31,398-174 0,-422 223-15,174-74 0,-149 75-16,-1 24 15,224-149 1,-223 100-1,-25 0 1,-74 74 0,-50-25-1,25 25 48</inkml:trace>
  <inkml:trace contextRef="#ctx0" brushRef="#br0" timeOffset="207905.3">15230 4663 0,'0'75'47,"25"24"-32,-25 50 1,0 124 0,0-1-1,0-48 1,0-200-16,0 26 15,0 25 1,0-51-16,0 1 16,0 0 15,0-174 63,0 50-94</inkml:trace>
  <inkml:trace contextRef="#ctx0" brushRef="#br0" timeOffset="209855.31">15230 4638 0,'0'0'0,"74"0"15,150 0 1,173-49-1,49-26 1,-24 1 0,-125 0-1,-222 49-15,24 25 16,-99 99 140,0-25-140,0 26-16,0-1 15,25 372 1,-25-198 0,0 25-1,0-50 1,-25-50 0,25-24-1,0-50 16,0-25-15,0-49 0,0 24-1,0 0 1,0-49-16,0 0 16,0 149-1,0-25 1,0-25-1,-25-25 1,0-50 0,-24-49 140,-274 0-125,-198 0 0,422 0-15,-99 0 0,24 0-1,75 0 1,49 25 0,26-25 15,-51-25 47,75 1-62,-49-100-1,-1-100 1,25-73-1,-24 49 1,24 0 0,0 148-1,0 100 126,0-24-94,50-26 62</inkml:trace>
  <inkml:trace contextRef="#ctx0" brushRef="#br0" timeOffset="210472.81">18033 6003 0,'74'0'78,"75"-75"-62,99 1 0,25 24-1,-74 25 1,-75 1 0</inkml:trace>
  <inkml:trace contextRef="#ctx0" brushRef="#br0" timeOffset="211655.77">20513 5135 0,'0'49'78,"0"100"-46,0-75-32,0 26 31,0-51-16,0 50 1,25-49-16,0-25 16,74 99-1,-49-99 1,99 24 0,74-24-1,-25-25 1,-74 0-1,-74-74 1,-50-1 0,0 26-1,0-51 1,0 26 0,0 24-16,0 1 15,-50-100 16,26 50-15,-26 0 0,25 49-1,-24 25 1,-26 0 15,-98 1-15,-75-1-1,24 25 1,26 0 0,99 25-1,74-25-15,0 24 16,25 1 15,99 74 32,-24-49-63</inkml:trace>
  <inkml:trace contextRef="#ctx0" brushRef="#br0" timeOffset="212473.56">22820 5755 0,'0'0'0,"-74"74"15,-25 25 1,24 1 0,50 24-1,1-25 1,-1 25 0,25-25-1,0-25 16,25 26-15,-1-76-16,51 26 16,49-25-1,25-25 1,-25 0 0,-50-50-1,-24-24 1,-25-1-1,-1-49 1,-24-24 0,0-1-1,-24-25 1,-1 125 0,25 24-16,-25 25 62,0 0-31,-99 0-15,50 0 0,-25 0-1,24 0 1</inkml:trace>
  <inkml:trace contextRef="#ctx0" brushRef="#br0" timeOffset="213668.68">20637 6846 0,'0'99'31,"0"50"-15,0 0-1,0-75 1,0 1 0,25-1-1,0-49 1,50 25 0,73-26-1,51-24 16,-50 0-31,-75 0 16,75-24 0,-100-26-16,-24 50 15,124-99 1,-124 24 0,0 1-1,0 24 1,-25-49-1,0 0 1,0 25 0,-50-1-1,25 50 1,0 0 0,-24 25-1,24 0-15,-25-24 31,-49-1-15,74 25 0,-49 0-1,-75 49 1,-74 26 0,49-1-1,100-24 1,49-50-1,25 25 1,-25 24 15,0-24-15,25 0 0</inkml:trace>
  <inkml:trace contextRef="#ctx0" brushRef="#br0" timeOffset="-213604.32">20662 5283 0,'0'0'0,"0"50"16,0 24-1,0-24-15,0 0 16,0 74 0,0-75-1,0-24 1,0-75 156,0-49-157,0 25 1,0-25 0,0 49-1,0-24 1,0 49-1,0 0 1,25 25 47,25 0-17,-1 99-30,1 0 0,-25-24-1,0-50 1,-25-1 0,24-24 15,1-24 47,25-76-47,-50 76-15,49-51 15,-49 50 0,25 25 16,0 25-31,25 50-1,-26-1 1,-24-24 0,25-26-1,-25 26 48,0-25-48,25 24 1,0 1 0,0-25-16</inkml:trace>
  <inkml:trace contextRef="#ctx0" brushRef="#br0" timeOffset="-212604.64">21382 6896 0,'-75'49'32,"50"-49"-17,-24 25 1,24 25 0,0-25-1,25 24 1,0-24 46,174 49-30,-125-24-1,-123 0 78,-50-1-93,99-24-1,-24 0 1,24 0 0,0-25-1,0 0 17,50-75 46</inkml:trace>
  <inkml:trace contextRef="#ctx0" brushRef="#br0" timeOffset="-211416.11">22994 6152 0,'-25'0'47,"-49"49"-15,24 1-1,50-25-16,0-1 17,25-24-17,0 25 1,24 0 0,-49 0-16,25-25 15,25 25 1,-25-1-1,74 1 1,-124 25 93,0-1-93,-74-24 0,49 0-1,1 0-15,49 0 16,-25-25 0</inkml:trace>
  <inkml:trace contextRef="#ctx0" brushRef="#br0" timeOffset="-208996.23">21406 5011 0,'25'0'187,"0"-25"-171,0 25-16,24-25 31,-24 25-15,0 0 0,0 0-1</inkml:trace>
  <inkml:trace contextRef="#ctx0" brushRef="#br0" timeOffset="-203856.33">21828 4862 0,'25'0'110,"49"25"-95,1-1 1,-1 1 0,1 50-1,-1-26 1,-24 1 0,-1-1-1,-24 26 1,0-1-1,-25-49 1,0 0 47,0 0-48,0-1 1,0 1 15</inkml:trace>
  <inkml:trace contextRef="#ctx0" brushRef="#br0" timeOffset="-203059.44">22225 5432 0,'25'0'31,"0"25"-15,24 0 0,26 49-1,-26-24 1,-24-25 15,0-1-31,-25-48 156,0-76-140,0 51-16,0-1 16,0 1-16,0-1 15,0 25 1</inkml:trace>
  <inkml:trace contextRef="#ctx0" brushRef="#br0" timeOffset="-202371.91">22671 4390 0,'0'25'63,"0"0"-32,0 0-31,0 0 31</inkml:trace>
  <inkml:trace contextRef="#ctx0" brushRef="#br0" timeOffset="-200491.98">22498 4738 0,'99'0'172,"-74"0"-156,24-25-1,-24 0 1,0 25-16,0 0 16,0 0 124</inkml:trace>
  <inkml:trace contextRef="#ctx0" brushRef="#br0" timeOffset="-197802.68">23044 4440 0,'-25'0'46,"0"25"-14,0 24-17,25 1 1,25-25 0,-25 0-1,0-1 1,74 26-1,-24 24 1,-25-49 0,-25 0-1,0 0 32,0 0-31,0 0-1,-25-25 32,25-25 31,0-25-46,25 50-17,0 0 79,-1 0-78,1 0 93,99-25-78,-99 25 1,-25-25-17,50 25 32,-26 0 0,1 0 47,74-24 31,-49 24-110,24-50 1,-24 25 0,-25 25 15,0 0 94,-25 25-94,0 0 125,0 0-124,-25-25 93</inkml:trace>
  <inkml:trace contextRef="#ctx0" brushRef="#br0" timeOffset="-195789.36">21679 7541 0,'50'24'110,"-25"1"-79,49 0-16,497 49 17,-199-74 15,-323 0-16,-24-24-16,-25-26 1,25 0 0,0-24-1,-25 24 1,0 26 0,0-26-1,0 0 1,25 26-16,-25-1 15,0 0 1,0 0 47,24-24-32,-24 24-16,25 0 1,-25-25 0,0 26-1</inkml:trace>
  <inkml:trace contextRef="#ctx0" brushRef="#br0" timeOffset="-193907.93">23961 6176 0,'25'149'78,"0"25"-47,-25-75 1,0-74-1,0-50 47,0-124-62,0 100-1,0-51 1,0 51 0,0 24 46,74 0-31,-49 25 1,-25 99 46,0-49-63,-25 0 1,1-26 0,24 1-1,0 0 48,198-25-32,-24 50 0,-150-1 0,-24-24-15,0 0 0,0 24-1,-24 1 1,-1-50-16,0 25 16,-25-25-1,26 25 1,24-1-16,-25-24 62,25-24-30</inkml:trace>
  <inkml:trace contextRef="#ctx0" brushRef="#br0" timeOffset="-192794.62">22299 7590 0,'0'0'0,"149"-124"31,-149 99-15,25 1-1,-25-1 1</inkml:trace>
  <inkml:trace contextRef="#ctx0" brushRef="#br0" timeOffset="-190760.96">22671 7913 0,'0'0'0,"0"248"47,0-50-32,0 1 1,0-26-1,0-123 1,0-25 0,75-25 15,24 0-15,-49-25-16,24-25 15,-49 25-15,25-24 16,24-75-1,-74 74 1,0-123 0,-50 73-1,50 26 17,-24 49-17,-1 25 1,-25 0-1,-49 0 1,25 0 0,49 25-1</inkml:trace>
  <inkml:trace contextRef="#ctx0" brushRef="#br0" timeOffset="-190121.35">24085 7516 0,'0'74'31,"0"-24"-15,0-1-16,25-49 15,-25 25 1,25 0 0,0 0-16,0 0 15,24-1 1,-24-24-1,74 0 1,-49-49 0,-1-26-1,-24 26 1,-25-50 0,0 24-1,0 26 1,-25 24-1,1 25 1,-51 0-16,50 0 16,-148 99-1,98-25 17,26 1-17,-1-26 1,50-24-1,0 0 1</inkml:trace>
  <inkml:trace contextRef="#ctx0" brushRef="#br0" timeOffset="-189304.87">24209 9029 0,'0'0'0,"-49"74"15,24-74 1,25 25-1,0 25 17,25-1-17,0 26 1,49-26 15,-49-24-15,0-25-1,24 0-15,-24 0 16,149-49 0,-100-1-1,0-49 1,-49 24 0,0-74-1,-25 25 1,-50 0-1,-24 0 1,-25 100 0,24-1-1,-98 74 1,123 1 0,1-25-1,-26 49 1,75-49-1,50-25 48</inkml:trace>
  <inkml:trace contextRef="#ctx0" brushRef="#br0" timeOffset="-188580.07">25499 8186 0,'-25'49'31,"25"100"-15,0-99-1,0-26-15,0 51 16,0-50-1,25-1 1,25 1 0,24-25-1,-24 0 1,-25 0 15,-25-49-15,24-26-1,-24-49 1,0 25 0,-49 49-1,49 26-15,-25 24 16,-74-50 0,49 50-1,-74 0 1,99 0-1,-24 0 1,24 50 0,0-26-1,25 26 1</inkml:trace>
  <inkml:trace contextRef="#ctx0" brushRef="#br0" timeOffset="-181753.22">15627 5060 0,'0'75'78,"0"-51"-31,25 26-31,-25-25 0,25 49-1,-1-49 1,1 25 15,0-26 0,-25 1 16,0 0-31,0 0-1,0 0 157,0 123-140,25-148-17,-25 25 1,0 0-1,0 25 48,0-1-16,0 1-16,0-25-31,0 0 31,25 74 1,-25-74-32,0 24 15,0 26 1,0-1-1,-25-24 1,25-1 0,0-24-1,0 25 1,0-1 0,49 1-1,-49-25-15,0-1 16,0 26-1,0-25 1,0 0 0,0-1-1,-24 51 17,-51 74-17,-24-25 1,49-50-1,50-24 1,-24-50 62,24-50-47</inkml:trace>
  <inkml:trace contextRef="#ctx0" brushRef="#br0" timeOffset="-179638.44">19621 5110 0,'0'0'0,"0"372"16,0-50 0,0 125-1,0 74 17,24-25-17,1-199 1,-25-148-16,25-99 15,-25 24 1,74-74 93,75 0-93,124-25 0,25-24-1,-125 24 1,1 0-16,421-49 31,-74 49-15,-25 0-1,-148 25 1,-125 0 0,-198 0-1,-1 0 1,-24-25 15,0-49-15,0 24-16,0 1 15,25-75 1,-25 49-16,0 51 16,75-76 15,-51 51-15,1-1-1,0 1 1,0 24-1,0-50 1,-1-24 0,1 0-1,0-25 1,0 74-16,-25-24 16,25 49-16,-25 0 15,0-124 1,0 25-1,0 25 1,-50 0 0,-74-50 15,-99 0-15,0-24-1,49 49 1,124 99-1,25 0-15,-49 0 94,-248-49-78,49 74-1,0 0 1,0 0 0,75 0-1,49 49 17,124-49-17,25 25-15</inkml:trace>
  <inkml:trace contextRef="#ctx0" brushRef="#br0" timeOffset="-173120.93">15875 5209 0,'0'25'141,"0"74"-126,0-74 17,0 0-17,0-1 1,0 1-1,0 0 1,25-25 0,0 0-16,-1 50 15,398 74 1,49 0 0,-247-75-1,-200-49 1,-24 25 31,-49 50 0,-125-1-16,174-49-16,-25-25 1,1 0 78,-1 25-63,-25-1-15,1 26-1,24-50-15,-99 50 32,99-26-32,-49 1 15</inkml:trace>
  <inkml:trace contextRef="#ctx0" brushRef="#br0" timeOffset="-168760.97">15652 4911 0,'124'0'31,"149"0"1,-199 0-17,0 0 1,-49-24-16,25 24 15,-50-25 1,49 25 0,51-25-1,24 0 1,-50 0 0,-49 25-1,-25 25 63,74 124-62,-49 0 0,149 372-1,-100-149 1,-24-99-1,-50-100 1,25 50 0,-25-74-1,0 0 1,24-99-16,-24-1 16,50 51-1,-25-1 1,0-74-16,-25-1 31,-50 26 78,-74 0-93,-74-26 0,-26 1-1,100 0-15,50-25 16,-1 0 0,51 0-1,-26 0 48,-24-74-32,49 49-15,-25 0-1,25 0-15,-24-24 16,-50-1-1,49 0-15,0 50 16,50-24 0,0-1 77</inkml:trace>
  <inkml:trace contextRef="#ctx0" brushRef="#br0" timeOffset="-167937.58">20092 7640 0,'0'0'0,"74"149"32,-49-125-32,49 100 31,-49-74-15,25 49-1,24 25 1,1-24-1,-26-51 1,-24 1 0,25-25 15,24 24-15,-49-24-1,124 49 1,-75-49-1,-74 0 1</inkml:trace>
  <inkml:trace contextRef="#ctx0" brushRef="#br0" timeOffset="-167271">20613 8657 0,'74'49'31,"-24"-24"-16,49 25 1,-74-25 0,0-25 109,-75 49-16,-24-24-93,-1 0-1,25 0 1,26-1 0,-1-24 15</inkml:trace>
  <inkml:trace contextRef="#ctx0" brushRef="#br0" timeOffset="-166681.72">19422 8235 0,'0'0'0,"74"149"16,-24 0 0,25 74 15,-1-25-15,25-98-1,-99-75 1,25-50 46,-25 0-46,0-25 0</inkml:trace>
  <inkml:trace contextRef="#ctx0" brushRef="#br0" timeOffset="-146884.25">4440 6896 0,'25'0'109,"24"0"-93,51-25 0,-26 25-1,25-25 1,-49 0-1,0 25-15,-26 0 16</inkml:trace>
  <inkml:trace contextRef="#ctx0" brushRef="#br0" timeOffset="-145886.41">4713 6747 0,'74'0'94,"75"25"-79,174-25 1,322 49-1,297-24 1,174 50 0,25 49-1,-297-100 1,-522 1-16,-99 0 16,125-25-1,-274 0-15,-49 0 31</inkml:trace>
  <inkml:trace contextRef="#ctx0" brushRef="#br0" timeOffset="-141201.56">4986 9054 0,'124'0'78,"744"0"-31,1662 149-16,-744-50-15,-447-99-1,-545 25 1,-422-25-1,-273 0 1</inkml:trace>
  <inkml:trace contextRef="#ctx0" brushRef="#br0" timeOffset="-138369">23540 11733 0,'0'24'31,"0"26"-15,0 0-16,-50-1 15,-74 199 17,0-74-17,74-75 1,1-49 0,49-25-1,-50-1 16,25 1-15</inkml:trace>
  <inkml:trace contextRef="#ctx0" brushRef="#br0" timeOffset="-137793.89">22820 12303 0,'0'99'16,"0"50"0,0-74-1,-24 24 1,24-74 0,0-50 62,74-50-47,124 75-15,26 0-1,-26 0-15,-49 0 16,149 25-1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15:43.578"/>
    </inkml:context>
    <inkml:brush xml:id="br0">
      <inkml:brushProperty name="width" value="0.05292" units="cm"/>
      <inkml:brushProperty name="height" value="0.05292" units="cm"/>
      <inkml:brushProperty name="color" value="#FF0000"/>
    </inkml:brush>
  </inkml:definitions>
  <inkml:trace contextRef="#ctx0" brushRef="#br0">9178 9178 0,'25'0'110,"99"0"-95,-25 0-15,50 25 16,247 24 0,-147-24-16,-1-25 15,669 0 16,-247 0-15,-124 0 0,-75-25-1,-49-24 1,-25 24 0,-100-25-1,-148 50-15,-50-25 16,1 1-16,-51 24 15,1 0-15,-25 0 32</inkml:trace>
  <inkml:trace contextRef="#ctx0" brushRef="#br0" timeOffset="3470.92">15081 6598 0,'0'25'47,"0"0"-16,0 49 0,0 0-15,-25-49 0,1 75-1,-26-1 1,0 25 0,1 49-1,-50 1 1,99-100-1,-25-49 1</inkml:trace>
  <inkml:trace contextRef="#ctx0" brushRef="#br0" timeOffset="3901.07">14635 7466 0,'0'0'0,"49"25"16,1-25 0,-25 25-1,0 0 32,24-50 31,26-149-62,-51-24 15,-24 148-15</inkml:trace>
  <inkml:trace contextRef="#ctx0" brushRef="#br0" timeOffset="7220.23">14015 13593 0,'24'0'31,"26"0"-15,0 0-1,98-25 1,1 25-16,323 0 15,247-25 1,149 25 0,348 0-1,98-49 1,-198-26 0,-322 1-1,-248 0 16,-273 24-15,-174 0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16:42.877"/>
    </inkml:context>
    <inkml:brush xml:id="br0">
      <inkml:brushProperty name="width" value="0.05292" units="cm"/>
      <inkml:brushProperty name="height" value="0.05292" units="cm"/>
      <inkml:brushProperty name="color" value="#FF0000"/>
    </inkml:brush>
  </inkml:definitions>
  <inkml:trace contextRef="#ctx0" brushRef="#br0">12601 3101 0,'0'-25'63,"124"-25"-48,99 25 17,124-49-17,224 0 1,520-26-1,-396 26-15,49 49 16,1439-173 0,-1166 49-1,-422 124 1,-149 25 0,-98 0-1,-75 74 1,49 26-1,1 24 1,-26 0 0,50 49-1,348 125 17,-422-224-17,521 125 1,-323-125-1,-49 1 1,24-1 0,-148 25-1,-125-74 1</inkml:trace>
  <inkml:trace contextRef="#ctx0" brushRef="#br0" timeOffset="4420.75">10145 6995 0,'25'0'78,"99"-50"-63,198-24 1,398-25 0,-199 74-1,-50 0 1,-198 25-1,-199 0 1,-49 0 0</inkml:trace>
  <inkml:trace contextRef="#ctx0" brushRef="#br0" timeOffset="5032">12353 8979 0,'25'0'78,"74"0"-63,99 0 1,174-25 0,100 25-1,-26-49 1,-173 24-1,-174 0 1,-74 0 0,0 25-1</inkml:trace>
  <inkml:trace contextRef="#ctx0" brushRef="#br0" timeOffset="10540.43">15329 6995 0,'0'0'0,"25"0"141,25-50-78,-25 50-48,24-24 1,75-51-1,-74 75-15,24-25 16,125-49 0,-100 49-16,25 0 15,149-49 1,-124 49 0,-100 25-1</inkml:trace>
  <inkml:trace contextRef="#ctx0" brushRef="#br0" timeOffset="13557.8">20241 5383 0,'49'0'109,"26"0"-78,-51 0-31,26 0 16,0 0 0,74 49-1,0 75 1,-50-49-1,1 24 1,-26 25 0,26 25-1,-26 49 1,-49 1 0,0-100-16,0 50 15,0 347 1,-25-149-1,1-49 1,-1-1 0,-25 75 15,25 50-15,25-75-1,0-74 1,0-149-1,0-99-15,0 0 16,0 24-16,0-24 16,0 25-1,0-25 1,0 24 0,0-24-1,-24 25 16,-26-1-15,-24 26 0,-51-50 15,51-1-31,0-24 16,-26 0-16,-24 0 15,-148 0 1,172 0-16,-48-24 15,123 24 1,0 0 0,25-25-1</inkml:trace>
  <inkml:trace contextRef="#ctx0" brushRef="#br0" timeOffset="18172.34">19422 10666 0,'0'25'125,"0"24"-94,0 1 0,0-25-15,-25 0-16,25 24 15,0 1 1,0-1-16,0-24 16,0 25-1,0-25 1,0-50 109,0 0-110,0-74 1,25 24 0,0 26-16,-25-1 15,0 1 1,25 24 15,-25 0 16,24 25-31,26-74 15,-25 49-15,0 74 77,-25 51-77,25-1 0,-25-50-1,0-24 1,24-50 109,1-24-110,25-75 1,-25 49 0,49 1-1,-74 24 1,25 26 0,-25 48 46,0 26-31,0 0-15,0-26 0,0 100-1,0 0 1,0-49-1,0-50 1,0-1 78</inkml:trace>
  <inkml:trace contextRef="#ctx0" brushRef="#br0" timeOffset="18901.02">20017 10393 0,'0'99'16,"0"-49"0,0 49-1,0 0 1,0-24-1,0-26 1,0-24 0,0-99 124,0 49-124,0-25 0</inkml:trace>
  <inkml:trace contextRef="#ctx0" brushRef="#br0" timeOffset="19633.27">20042 10468 0,'25'0'203,"0"0"-187,24 49-1,-24 1 1,0-1-1,-25 51 1,0-51 0,0-24-1,0-75 79,25-49-63,-25 50-31,49 24 0</inkml:trace>
  <inkml:trace contextRef="#ctx0" brushRef="#br0" timeOffset="19916.79">20414 10443 0,'0'0'0,"25"25"16,-25-1 0,0 100-1,0-99 1,0 25-1,0-50 64,0-50-79</inkml:trace>
  <inkml:trace contextRef="#ctx0" brushRef="#br0" timeOffset="20284.36">20365 10592 0,'0'0'0,"-149"173"16,74-98-1,51-75 1,48 0 78,76-50-79,296-24 1,-296 49 0,-26 25-16,-49 0 15</inkml:trace>
  <inkml:trace contextRef="#ctx0" brushRef="#br0" timeOffset="21236.77">19645 11212 0,'224'-75'78,"73"26"-62,-74-1 0,50-49-1,-25-25 1,-99 25 0,-99 49-1,-25-24 1,-25 24-1,0-24 1,0-1 0,0 50-1,-25-24 1,0 49 0,0-25 15,-49 0-16,24 25-15,-173-25 16,-149 50 15,-75 99-15,-24 0 0,74-25-1,100-49 1,173-50-1,124 25 32,-25-25-31,25 49 0,0-24-1,0 25 1,25-25-1,-25-1 1,49 1 15,-49 0-15,25-25 0,-25 25-1,25-25 32</inkml:trace>
  <inkml:trace contextRef="#ctx0" brushRef="#br0" timeOffset="24021.07">20513 7937 0,'25'0'47,"0"0"15,0 0-31,0 0-15,-1-24 0,51-1-1,-1-50 1,100-73-1,24-1 1,26 25 0,-76 49-1,26 51 1,-50 24 0,25 0-1,-75 0-15,1 0 16,74 24-1</inkml:trace>
  <inkml:trace contextRef="#ctx0" brushRef="#br0" timeOffset="26635.38">21878 4242 0,'0'372'31,"0"-224"-16,-25 76-15,25-1 16,0 720 0,0-274-1,25-173 1,0-99 0,-25-99-1,0 0 1,0 74-1,0 0 17,0-75-17,0-49 1,0-173 0,0-50-16,0-1 31,0 76-16,0 24 1,0-50 0,0-49-1,0 0 32,0 24-31,0-24 62,24-25-62,1 25-1,0-25 1,0 25-1,99-25 1,124 0 0,99 25-1,100 24 1,73 1 0,-247-50-16,-25 0 15,422 0 1,-496 0-1,-50 0 1,-124-149 47,0 75-48,0-199 1,-50 0-1,1-74 1,-1 98 0,50-123-1,-25-49 1,25 173-16,0 24 16,50-470-1,-50 297 1,25 124-1,-1 50 1,26 74 15,-50 25-15,0 50 0,0-26-1,0 51 1,0-50-1,-25-1 1,25 51 0,-99-100-1,25 25 1,-26 25 0,26 74-1,74 0 1,-298 25 46,-297-25-30,248 1-1,272 24-16,26 0 48,-199 0-47,74 0-1,75 0 1,74 0-1</inkml:trace>
  <inkml:trace contextRef="#ctx0" brushRef="#br0" timeOffset="29058.74">24011 10765 0,'-50'0'31,"26"0"0,-1 50-15,25-25-1,0-1 1,0 1 15,0 0-15,74 25 0,100 49-1,-50 0 1,-50-49-1,-49-25-15,-25-1 32,0 1-17,-25 25 1,-74 99 0,25-100-1,24-24 1,25-25-1,0 0 17,25-25-17,0-49 1,0 24 0,0 1-16,0 24 15,25-25-15,25 1 16,148-51-1,-173 75 1,0 1 15,0 24 16,-25 49-31,24-24-1,-24 25 1,0-25 0,25-25-1,25 0 63,24-25-46,-49 25 30,0 0-46,0 0-16,-1 0 31,-24-25 16,25 0-31,0 25 93,0 0-78,0 0-15,-1 0 15,1-25-15,0 0-1,0 25 1,0-24 0,24-26-1,-24 50 1,25 0 62,-50 25-47,25-25-15,24 0 46,75-25-30,-124 0-17,25 25 1,49-25 31,-49 25 15,0 0-31,-25 25-15</inkml:trace>
  <inkml:trace contextRef="#ctx0" brushRef="#br0" timeOffset="30968.88">22969 10964 0,'0'49'31,"0"26"-15,0 49-1,0-99 48,0-50-1,-25-25-46</inkml:trace>
  <inkml:trace contextRef="#ctx0" brushRef="#br0" timeOffset="31484.31">22671 10939 0,'-49'74'31,"98"-148"-31,-123 173 0,49-74 15,25 0-15,0-1 16,0 26 0,0-25-1,0 25 1,25-50 0,-25 24-1,25-24 1,49 50-1,26-50 1,-26 0 15,0 0-15,-49-25 0,0 0-16,-25-24 15,0-51 1,-25 1-1,-24-25 1,-1 75 0</inkml:trace>
  <inkml:trace contextRef="#ctx0" brushRef="#br0" timeOffset="32275.31">24656 9723 0,'0'-49'188,"124"-150"-157,-50 100-31,373-223 31,520-1 0,-520 274-15,-175 24 0,-222 25-16,-25 0 15</inkml:trace>
  <inkml:trace contextRef="#ctx0" brushRef="#br0" timeOffset="34301.65">22002 695 0,'0'173'31,"0"571"0,49 794 16,-49-1265-16,0-124-15,0-248 46,0-1-46,-49-445 0,-50 98-1</inkml:trace>
  <inkml:trace contextRef="#ctx0" brushRef="#br0" timeOffset="35286.44">21754 695 0,'173'-25'16,"75"0"-1,-148 0 1,24 25 0,223-49-1,0-1 1,100 25 0,148 0-1,50-49 1,-124 49-1,-248 0 1,-249 25-16,-24 25 63,0 223-32,0-124-16,75 571 1,24-224 15,-74-49-15,0-25 0,-25-75-1,24-49 1,-24-174-16,0-25 15,0 26 1,0-76 0,0 1 31,-669 124-16,-497-50 0,645-99 0,149 0-15,74-74 0,75-25-1,99 49 1,74 25-16,26 25 15,24-25-15,0-24 47,0-1-31,0-49-16</inkml:trace>
  <inkml:trace contextRef="#ctx0" brushRef="#br0" timeOffset="35854.65">22101 1389 0,'0'25'16,"25"0"0,124-1-1,297 26 1,348 0-1,272-50 1,26 0 0,-323-25-1,-521-25 1,-223 50 0,-50 0 46</inkml:trace>
  <inkml:trace contextRef="#ctx0" brushRef="#br0" timeOffset="36548.68">21555 2232 0,'0'0'0,"447"-99"31,-174 74-31,24-24 16,398 24 0,-348 0-16,273 0 15,-198 1 1,-273 24-1,-149-25 1</inkml:trace>
  <inkml:trace contextRef="#ctx0" brushRef="#br0" timeOffset="37076.51">22349 3101 0,'74'49'31,"125"-24"-15,173-25 0,99-25-1,-173 0-15,24-24 16,398-1-1,-348 25-15,-50-24 16,-24 49-16,-75-75 16,-124 75-1,-99-24 63</inkml:trace>
  <inkml:trace contextRef="#ctx0" brushRef="#br0" timeOffset="37502.36">26467 2133 0,'24'0'62,"125"-49"-46,74 24-1,26-74 1,-26-1 0,-124 51-1</inkml:trace>
  <inkml:trace contextRef="#ctx0" brushRef="#br0" timeOffset="38004.25">27558 1687 0,'0'0'0,"-25"0"47,25 25-31,-25 24-16,1-24 15,24 99 1,49 74 15,-24-148 0,0-25-15,0-25 0,-1 0-1,26 0 1,-25 0-1,24-75 1,1-24-16,-50 25 16,25-75-1,-25 50-15</inkml:trace>
  <inkml:trace contextRef="#ctx0" brushRef="#br0" timeOffset="40197.81">27831 1439 0,'0'99'31,"-25"25"0,0-25-15,25-24-16,0-26 15,25 75 1,0-74 0,24-25-1,-24-1 1,0-24 15,0-24 0,0-26 1,24 50 77,224-50-78,-174-49 1,-99 50-1,0-1 0,0 100 78,25-1-77,25 1 15,-25-50-47,-25 25 15,24 74 1,-24-74-1,0-1 17,0-98 61,0-124-77,0 49-16,0 25 16,25-100-1,-25 175-15,0 24 16,25 99 62,0 26-47,-25-26-15,25-24-16,-25-1 16,24 1-1,1 0-15,0-1 31,0-49 94,0 0-109,49 50 15,-49-1-15,0-49-16,-1 0 47,1 0-32,0-24 1,-25-26 0,0 25-1,0 0 1,25 25 62,0 0-62,-1 0-1,1 0 1,0 50 0,0-25-1,0 0 1,0 24-1,-1-49 1,-48-25 125,24 1-110,24-1 0,1 0-15,0 25-16,25 0 31,24 0-15,0 0-16,26 0 15,98 0 1,-124 0 0,-123 0 140</inkml:trace>
  <inkml:trace contextRef="#ctx0" brushRef="#br0" timeOffset="40651.93">27980 2654 0,'149'0'63,"495"0"-32,-98-198 0,-447 123 0,-99 50-15,50-297 15,-50 24-15,0 125-16</inkml:trace>
  <inkml:trace contextRef="#ctx0" brushRef="#br0" timeOffset="41069.01">28277 695 0,'0'0'0,"-99"49"16,-372 224 15,372-149-15,49-50 0,25 26-1,25-51-15,0 1 16,-49 74-1,24-50 1,25-24 0,0-25-16,0 0 47</inkml:trace>
  <inkml:trace contextRef="#ctx0" brushRef="#br0" timeOffset="42118.59">25772 6722 0,'0'-25'94,"74"0"-63,-74 1-15,75 24-1,-25-25 1,49-50 0,-50 51-1,1-1 1,-25 0 0,0-49 46,-25-26-46</inkml:trace>
  <inkml:trace contextRef="#ctx0" brushRef="#br0" timeOffset="42676.82">26367 5655 0,'25'-223'109,"0"-149"-77,25 223-17,98-322 1,1 99 0,-25 124-1,-99 124 1,0 124-16,-25-25 15,0-25 79</inkml:trace>
  <inkml:trace contextRef="#ctx0" brushRef="#br0" timeOffset="44776.58">26987 2778 0,'25'50'32,"0"24"-17,-25 1 1,0 49 0,0 0-1,0-25 1,0-74-1,0-1 17,0-48 30,0-26-46,0 0-16,0-24 31,25 24-15,25 26-1,-1-1 1,1 0 0,-25 25 15,-25-25-16,49 25 157,-24 0-156,0 0-16,0 0 16,-1 0-1,1 0 48,50-25-32,-51 1-15,51 24 77,173 124-77,-174-100 0,-24-24-1,-25 0 95,-25-24-95,0-1 16,24 25 16,1 0-31,0 0 0,0 0-1,-25-75 48,25 26-48,-25-26 1,0 1 0,0 24-16,0 26 31,0-26-16,0 25 1,-25 0 0,0 25-1,-25-49 1,26 24 0,-26 0-1,-49 0 1,49 0-1,-49 1 17,49 24-17,26 0 48,-100 0-48,74 0 1,25 0 0,-24 49 62,-75 100-47,99-124-15,0 25-1,0-50 1</inkml:trace>
  <inkml:trace contextRef="#ctx0" brushRef="#br0" timeOffset="45853.34">27062 2629 0,'-50'124'31,"100"-248"-31,-149 422 16,74-224-16,-25 75 16,50-124-1,0 0-15,0-50 172,25 25-141,74 0-15,100 0 0,49 0-1,-149 0 1,-74 0-1,49-25 79,-49 25 31,0 0-94,124 0 16,-75-25-47,50 25 16,-124-24-16,25 24 16,-25-25 46,25-25-46</inkml:trace>
  <inkml:trace contextRef="#ctx0" brushRef="#br0" timeOffset="46435.55">27632 2381 0,'0'0'0,"-198"50"31,124-25-31,-1 24 16,-24 1 0,0 24-1,74-49-15,0 50 16,-25-26 0,26 1-16,24-1 15,-50 100 1,50-124-1,0 99 1,25-74 0,0-1-1,49 26 1,50-26 0,75 26-1,73-75 1,-172 0 15,-51 0-15,-49-50-1,25 0 1,-25 1-16,0-1 16,0-49-1,0 74-15</inkml:trace>
  <inkml:trace contextRef="#ctx0" brushRef="#br0" timeOffset="48419.95">27062 6052 0,'0'-24'47,"99"-76"-31,-24 26 0,49-25-1,49-1 1,-74 51 15,-49 49-31,-25-25 31</inkml:trace>
  <inkml:trace contextRef="#ctx0" brushRef="#br0" timeOffset="48953.25">27856 5110 0,'0'0'0,"74"25"15,25 99 1,25-25 0,-24-50-1,-100-24 1,24-25-1,-24-25 32,0 1-31,0-1 15,0 50 32,-24-1-32,24 1 16,-25 25-32</inkml:trace>
  <inkml:trace contextRef="#ctx0" brushRef="#br0" timeOffset="49477.15">26467 6648 0,'0'0'0,"24"0"16,26 24-1,99 51 17,-25-75-32,-25 74 15,199 26 1,-199-51-16,25-24 16,25 0-1</inkml:trace>
  <inkml:trace contextRef="#ctx0" brushRef="#br0" timeOffset="50036.56">28153 6995 0,'0'25'47,"-99"148"-15,49-98-17,1-26 1,49-24-1,-25-25 48</inkml:trace>
  <inkml:trace contextRef="#ctx0" brushRef="#br0" timeOffset="50470.12">26814 7268 0,'0'0'0,"74"74"16,1-24-1,-1 49 1,273 422 31,-49-174-32,-248-297 1,-1-1 0,-24-49 15</inkml:trace>
  <inkml:trace contextRef="#ctx0" brushRef="#br0" timeOffset="50902.3">27806 8458 0,'0'25'16,"0"0"-1,25 25 1,0-26-1,-1 1 1,-24 0 0,25-25-16,-25 25 31,0 24-15,0-24-1,0 0 1,25-75 46,25-49-46,49-50-16</inkml:trace>
  <inkml:trace contextRef="#ctx0" brushRef="#br0" timeOffset="51902.74">29840 5804 0,'25'25'79,"0"25"-64,-25-25 1,24-1-1,-24 1 1,25-25 31,0-124 0,-25-99-16,0 173 0,-25 50 16,0 0 0,1 25-16,24 0 94,0 0-109</inkml:trace>
  <inkml:trace contextRef="#ctx0" brushRef="#br0" timeOffset="52552.63">29890 5631 0,'0'49'47,"0"26"-32,-25-1 1,25 50-1,0-74 1,25-50 109,-25-50-109,0 25-16,0-24 15,0-100 1,0 74 0,-25 75-1,25 25 95,0 0-110</inkml:trace>
  <inkml:trace contextRef="#ctx0" brushRef="#br0" timeOffset="53802.74">29790 8657 0,'25'149'94,"-25"74"-79,0-149 1,0-148 78,0-75-79,25 75 1,49-50 0,-49 99-1,0 25 16,0 25 1,0 24-17,-1 26 1,-24 24 0,25-74-16,0-1 15,-25 26 1,25-50 31,49 0-16,26-50-15,-26 26-1,-49-1 1,0-25-1,-25 25 1,0 1 0,24 24-1</inkml:trace>
  <inkml:trace contextRef="#ctx0" brushRef="#br0" timeOffset="57703.92">27980 1166 0,'-25'25'47,"0"24"-32,0-24-15,25 25 16,-49 49 0,49-25-1,0 1 1,0 24 0,0 0-1,0 0 1,0-49 15,0 0-15,24-26-1,1 1-15,0 0 16,0 0-16,24 0 16,100 24-1,0-24 1,-25-25-1,25 0 1,-25-25 0,-25-49-1,0-50 1,-24 0 0,-26-100-1,-24 26 1,-25 24 15,0 100-31,-25 0 16,-49-50-1,74 99 1,-99-50 0,49 51-1,-24-1 1,-1 0-1,26 25 1,24 0 0,-49 0-1,-1 50 1,-24 24 0,49-24-16,26-26 15,-51 100 16,75-99-15,0 0 0,0 0 62</inkml:trace>
  <inkml:trace contextRef="#ctx0" brushRef="#br0" timeOffset="62676.85">29642 2753 0,'49'50'15,"50"-25"1,1 0 0,-26-25-1,-49 99 141,-25-50-140,0-24 0,25-25 77,-1 25-77,26-25 0,24 0-1,-49 0 1,-25-25 0,25 25 15,74 0-16,25 0 1,-24 0 0,-26 0-1,-49 25 1,0-25-16</inkml:trace>
  <inkml:trace contextRef="#ctx0" brushRef="#br0" timeOffset="66136.37">31502 4911 0,'0'-49'16,"-50"24"-1,-24-99 1,-100-50 0,-24 25-1,-1 1 1,100 48 0,0 26-1,49 24 16,-49-74-15,50 25 0,-26-25-1,26 50-15</inkml:trace>
  <inkml:trace contextRef="#ctx0" brushRef="#br0" timeOffset="68436.36">27732 1290 0,'0'0'0,"0"74"16,-25 75-1,0-75-15,25 1 16,0 74 0,0-75-16,0 25 15,0-24 1,50-50-1,-50 24 1,24-24 0,76 49-1,98-24 1,1 0 0,49-50-1,-149 0 16,-74 0-31,-1 0 16,26-50 0,0-124-1,24 1 1,-49-75 0,0 0-1,-25 148-15</inkml:trace>
  <inkml:trace contextRef="#ctx0" brushRef="#br0" timeOffset="69470.75">27508 2158 0,'0'0'0,"-49"-74"16,-26-50-1,1 24 1,0 1 0,49 74-1,25 1 16,-25 24 79</inkml:trace>
  <inkml:trace contextRef="#ctx0" brushRef="#br0" timeOffset="71108.8">26169 521 0,'74'322'31,"-148"-644"-31,173 719 16,-99-75 0,0 25-1,0 125 1,0 123 0,0-297-16,0-50 15,0 124 1,0-248-16,0 25 15,-74-149 204,-100 0-203,-99 0-1,-148 0 1,-51 0 0,51 49-1,-26 1 1,50 0 0,248-50-1,50 24-15,-25-24 31,75 0-31,24 0 16,0 0 0,-49 0 109,-1-24-110,26 24-15,-1-50 16,-99-99 0,75 50-1,-199-199 16,124 100-15,0-75 0,25-99-1,75 0 1,24 99 0,25 75-1,25 49 1,-1-50-1,1 125-15,25-1 16,49-123 0,-99 173-1,25-24 1,74-1 156,199-49-157,148-25 1,224 49 0,173-49-1,-123 50 1,-423 49 0,-272 25-1</inkml:trace>
  <inkml:trace contextRef="#ctx0" brushRef="#br0" timeOffset="74731.87">24061 4316 0,'0'74'47,"24"100"-32,-24 74 1,0 99 0,0-24-1,-24-100 1,-1-99 0,0-124-1</inkml:trace>
  <inkml:trace contextRef="#ctx0" brushRef="#br0" timeOffset="75271.03">23912 5829 0,'25'75'31,"24"-1"-15,26-24 0,-51-26-1,1-24 1,25-24 0,24-26 15,1 0-16,-51-49 1,1 74-16,-25-49 16,-25 123 62,-123 249-47,24-124 0,124-149-31</inkml:trace>
  <inkml:trace contextRef="#ctx0" brushRef="#br0" timeOffset="76291.62">23986 6524 0,'-124'99'31,"248"-198"-31,-248 272 31,124-148 63,25 0-78,-25 0 15,0-1 32,25-24 15,74-24-63,-49 24-15,24 0 16,0 0-16,-24 0 16,24 0-1,-49 0-15,-25 24 16,50-24 15,-25 25-15,-1-25-1,26 0 1,-25 0 0,0-25 15,24 1-16,-24 24 1,25 0-16,-26 0 16,125 0-1,-99 0 1</inkml:trace>
  <inkml:trace contextRef="#ctx0" brushRef="#br0" timeOffset="81271.37">29567 4192 0,'0'25'31,"0"0"-15,0-1 15,25-24-15,-25 25-1,25 25 1,0 123 31,-1-73-32,-24-51-15,0 1 16,0-125 125,0 26-126</inkml:trace>
  <inkml:trace contextRef="#ctx0" brushRef="#br0" timeOffset="83571.2">29642 4366 0,'0'173'32,"0"-123"-17,0 24 1,0-49 0,0-50 109,0 0-94,0 1-31</inkml:trace>
  <inkml:trace contextRef="#ctx0" brushRef="#br0" timeOffset="84638.36">29890 4242 0,'-25'49'16,"25"1"0,0 24-1,0 1 1,0-1-1,0-24 1,0-26 15,0-48 63,0-26-78,-25 25-1,25 0-15</inkml:trace>
  <inkml:trace contextRef="#ctx0" brushRef="#br0" timeOffset="86939.03">29914 4217 0,'0'149'16,"0"99"31,0-149-32,0-74 1,0-50 125,0 0-110,75-25 0,-26 26 0,-24 24 1,25 0-1,-25 0 16,-1 0-16,26 0-15,-25-25-1,25 0 1,-26 25 46,1-25-46,0 0 15,0-49-15,0 24 0,-25-49-1,0 50 1,0-26-1,0 26 1,-50-1 0,0 0-1,1 26 1,-1-1 0,25 25-1,0 0 16,-49 0-15,0 0 0,-1 0-1,50 0 1,1 0 0,-1 0-1,-25 49 1,25-24-1,-49 25 1,49-25-16,0-1 16,-24 51-1,24-50-15,-25 74 32,50-25-1,0 1-16,0-26 1,25 26 0,-25-26-1,25 1 1,0-25 0,0-25-1,24 24 1,1 1-16,24-25 15,149 25 1,-74-25 0,-124 0-1,0 0 1,0-25 15,-25-49 0,0-75-15,0 0 0,-50 100-1,25-1 1,0 25 15,-24 25-15</inkml:trace>
  <inkml:trace contextRef="#ctx0" brushRef="#br0" timeOffset="90640.15">22200 2133 0,'99'0'63,"-24"0"-48,173 0 1,347 0 0,-421 0-1,297-49 1,-198 24 0,-25 0-1,-50 25 1,-49 0-1,75 0 1,-1 0 0,25 25-1,-124-25 1,-99 0 0,-1 0-1,-24 173 173,25 199-157,-25-24 0,0-75 0,0-224-15,0 1 0,0-25-1,0 24 1,0-24 0,0 0-1,0 24 1,-25-24-1,1-25-15,-1 50 16,-50-50 0,-49 25-1,50-1 1,-25 1 0,-25 25 15,-25-50-16,-99 25 1,-50 24 0,75-24-1,149-25-15,49 25 16,-25-25 0,1 0-1,24 0 1,-75 0-1,-24 0 1,0 0 0,0-50-1,-24 26 1,48-1 15,51 0-15,-1 25-1,25 0 17,1-25-1,-175-49-15,150 74-1,-26-50 1,25 25-1,26 25 79,-100-99-63,0 25-15,0-26 0,24 26-1,26-50 1,0 50 0,49-1-1,0-49 1,25 0-1,0 0 1,0 74-16,0 1 16,25-75-1,0 74-15,24-24 16,-24 24 15,-25 25-15,25 25 15</inkml:trace>
  <inkml:trace contextRef="#ctx0" brushRef="#br0" timeOffset="97089.59">29245 5110 0,'0'0'0,"173"49"31,423 100-15,-199-124-1,-149 0 1,-100-25-1,1 0 1,74 25 0,50-1-1,-99 1 1,-149-25 15</inkml:trace>
  <inkml:trace contextRef="#ctx0" brushRef="#br0" timeOffset="98309.04">31948 5308 0</inkml:trace>
  <inkml:trace contextRef="#ctx0" brushRef="#br0" timeOffset="103323.2">11956 4961 0,'0'0'0,"-50"174"16,-74 421 0,75-198-1,-1-25 1,25-25-1,0-74 1,-24-25 0,24-99-1,0-50 1,25 0 15,0 25-15,0 50-1,0-75-15,0 0 16,0 174 0,0-174-1,0 1 1,0-26 0,-25-24-1,25-26 1,0 1 62,0 0-47</inkml:trace>
  <inkml:trace contextRef="#ctx0" brushRef="#br0" timeOffset="104722.72">11584 4291 0,'0'0'0,"149"-198"47,173-75-16,-198 223-15,223-99 15,-99 75-15,100-25-1,-1 0 1,-49 24 0,-50 1-1,-100 24 1,-98 50-16,-25 0 31</inkml:trace>
  <inkml:trace contextRef="#ctx0" brushRef="#br0" timeOffset="132589.57">19844 15379 0,'74'0'125,"546"-75"-93,745 51-1,-646 24-15,-149-25-1,-198 0 1,-198 25-1,-149 0 1</inkml:trace>
  <inkml:trace contextRef="#ctx0" brushRef="#br0" timeOffset="133883.79">12278 16346 0,'75'0'125,"396"0"-93,844 0-1,-25 0 0,-968 0-31,124 0 31,-371 0-15</inkml:trace>
  <inkml:trace contextRef="#ctx0" brushRef="#br0" timeOffset="135641.79">17934 16272 0,'25'0'46,"-1"0"-14,26 0-32,446 0 31,99 0-15,26 0-1,-101-25 1,-272 0-16,-74 0 15,-99 25-15,-1-24 16,-49 24 0</inkml:trace>
  <inkml:trace contextRef="#ctx0" brushRef="#br0" timeOffset="136141.65">23019 16297 0,'25'0'94,"99"0"-78,-25 0-16,298 0 15,99 0 1,74 0-1,-123 0 1,-249 0 0,-148 0-1</inkml:trace>
  <inkml:trace contextRef="#ctx0" brushRef="#br0" timeOffset="139109.34">23639 7665 0,'-50'-50'47,"25"0"-31,-24-24-16,24 24 16,-49-24-1,49 0-15,-25 49 16,-24-99-1,49 25 1,-25 49 0,50-24 15,0 24-15,0 0-1,0 25 1,75-49-1,98-25 1,-24 49-16,0 1 16,223-51-1,-273 76 1,1 24 0,-51 49 30,1 100-30,24 49 31,-74-73-31,0-101-16,0 26 15,0 0-15,-25 24 16,-99 124-1,50-74 1,24-49 0,1 24-1,24-49 1,25-26 0,-25 26-1,25-25 1,0 24-1,0-24 1,0 0 62,0 0-47,0 0-15</inkml:trace>
  <inkml:trace contextRef="#ctx0" brushRef="#br0" timeOffset="140092.01">23937 8359 0,'24'0'47,"1"0"-32,25 0-15,-25 0 16,49 0 0,-49 0-16,-25-25 15,25 25 1,-50-24 15,0-1 0,-25 74 32,50-24-48,0 0 1,-24-25 0,24 25 46,49-25-46,-49-25 46,0-74-30,0 74-1,-25 25-16,-24 50 17,49-1-17,25-24 48,-1-25-48,1 0 1,0 0 78</inkml:trace>
  <inkml:trace contextRef="#ctx0" brushRef="#br0" timeOffset="191729.5">23019 7739 0,'0'99'63,"0"25"-47,0-49-1,0 148 1,0-99-1,0 0 1,0-74 0,0-26-1,0-123 79,25 25-94</inkml:trace>
  <inkml:trace contextRef="#ctx0" brushRef="#br0" timeOffset="192436.19">23143 7888 0,'0'-25'94,"99"-74"-63,-49 74-15,-1-25 0,1 26-1,-25 24-15,-1 0 16,-24-25-16,25 25 31,0-25-15</inkml:trace>
  <inkml:trace contextRef="#ctx0" brushRef="#br0" timeOffset="193029.61">23168 8037 0,'99'-25'140,"149"0"-109,-223 25-31,24 0 16,-24-25 0,0 25-1</inkml:trace>
  <inkml:trace contextRef="#ctx0" brushRef="#br0" timeOffset="193518.37">23688 7863 0,'25'0'31,"-25"25"-15,0 24-1,0 51 1,0-1 0,0-49-1</inkml:trace>
  <inkml:trace contextRef="#ctx0" brushRef="#br0" timeOffset="194017.4">23862 7987 0,'25'0'16,"25"0"15,-26 25-31,26 0 15,24 49 1,1-49-16,-50 0 31,-1-25 1,-24-25-17,0-25 1,0 26 31,-74 148 0,24-100-32,1 51 16</inkml:trace>
  <inkml:trace contextRef="#ctx0" brushRef="#br0" timeOffset="194564.95">23267 8830 0,'0'0'0,"0"50"15,0 24 1,0 51 0,-25-1 15,-25-50-16,50-24 1,-24-50 47,24-75-48,0-74 1</inkml:trace>
  <inkml:trace contextRef="#ctx0" brushRef="#br0" timeOffset="195068.68">23341 8657 0,'0'0'0,"0"25"15,50 24-15,-25 1 16,-1 123 0,-24-148-1,50 75 1,-50-51 0,25-74 77,24-49-77,51-50 0,24-25-1,-75 50 16,-24 24-15,-25 51 0,0 48 62</inkml:trace>
  <inkml:trace contextRef="#ctx0" brushRef="#br0" timeOffset="196712.68">23713 9575 0,'-25'0'47,"-74"198"-16,74-99 1,25-74-17,0 0 1,0 0-1,0-1 1,50-24 31,49-124-16,-49 50 0,-25 49-31,-1 0 16,-24 50 47,25 74-32,0-74 281,0-25-265,-25-74-16,0 49 1,0 50 61,0 0-77,0-1 0,25-24 15,24 0-15,-24 0-1,0 0 16,25 50 94,-26 0-109,1-1 15,0-24-15,0 25 0,-25-1 15,25-24-31,24 0 15</inkml:trace>
  <inkml:trace contextRef="#ctx0" brushRef="#br0" timeOffset="197546">24234 10170 0,'25'25'31,"-25"24"-31,0 1 16,0 0-1,0-26-15,0 1 16,0 0 0,0 0-1,0-100 79,0-24-78,0-50-1,25 75 1,0 24-1,-1 50 1,-24-25-16,25 25 31,-25 25 1,25 0-1,-25 50-16,0-26 1,0 1 0,0-25-1,0-1 48,0 26-32,50-25 0,-1 0 1,-24-1-1,-25-48 63,0-26-94</inkml:trace>
  <inkml:trace contextRef="#ctx0" brushRef="#br0" timeOffset="-183685.28">12105 9451 0,'0'74'31,"0"-24"-15,0 98-1,0-73 1,0-50 0,0-50 77,0-25-61,49 25-32,-24 25 15,99-49 1,-49-1-1,-26 50 1,-24 50 62,0-1-62,-25-24-1,25-25 1,-1 0 15,1 0 1,25 0-1,24 0-16,-24-25 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19:35.071"/>
    </inkml:context>
    <inkml:brush xml:id="br0">
      <inkml:brushProperty name="width" value="0.05292" units="cm"/>
      <inkml:brushProperty name="height" value="0.05292" units="cm"/>
      <inkml:brushProperty name="color" value="#FF0000"/>
    </inkml:brush>
  </inkml:definitions>
  <inkml:trace contextRef="#ctx0" brushRef="#br0">9947 3572 0,'0'0'0,"-149"-25"16,-149-25 30,-24 50-14,173 0-17,-50 25 1,1 74 0,0 1-1,-1 24 1,75-50-1,99-24-15,-24-1 16,-26 51 0,75-76-1,-25 51 1,25-1 0,0-24-1,25 24 1,0-49 15,0 0-15,25 24-1,24-24 1,100 25 0,-1-25-16,1-1 15,272 1 1,-222-25-16,197 0 15,-24 0 1,-149 0 0,-74 0-1,-100 0 1,-49 0 0,0-25-1,24 1 1,26-51 15,74 1-15,24 24-16,-49 1 15,298-51 1,-199 76-16,224-76 16,-50 1-1,-224 0 1,-49 25-1,-99 24 1,0-24 0,-25-1-1,-25-49 1,-25 50 0,-24-1-1,24 26 1,-123-51-1,-100 1 17,75 50-17,-26 49 1,26 0 0,24 0-1,-24 74 1,-50 0-1,49 1 1,26-26 0,73 1-1,51-25 1,24-25-16,0 0 16</inkml:trace>
  <inkml:trace contextRef="#ctx0" brushRef="#br0" timeOffset="33120.67">3547 6028 0,'25'0'250,"173"0"109,75 0-328,-198 0-15,24 0 0,-74 0-1,99 0 220,-25 0-220,273 0 1,50 0 0,-150 0-16,-48 24 15,148-24 1,-149 25-1,-173-25-15</inkml:trace>
  <inkml:trace contextRef="#ctx0" brushRef="#br0" timeOffset="36441.58">17066 6028 0,'198'0'93,"819"-25"-61,397 25-1,-223-25 0,-993 25-15,-99 0-1</inkml:trace>
  <inkml:trace contextRef="#ctx0" brushRef="#br0" timeOffset="38023.74">21779 5953 0,'74'0'250,"199"-25"-219,-174 1 0,-74 24 0</inkml:trace>
  <inkml:trace contextRef="#ctx0" brushRef="#br0" timeOffset="58052.25">8260 7218 0,'50'0'94,"-1"0"-63,50 0-15,75 0-1,-25 0 1,99 0 0,124 0-1,-99 0-15,-50 0 16,50 0-16,-25 0 15,273 0 1,-422 0 0,0 0-1,-74 0 1</inkml:trace>
  <inkml:trace contextRef="#ctx0" brushRef="#br0" timeOffset="63674.75">6871 8310 0,'0'-25'250,"50"-25"-219,-26 50-15,-24-25-1</inkml:trace>
  <inkml:trace contextRef="#ctx0" brushRef="#br0" timeOffset="65754.89">6722 8210 0,'199'-99'141,"-100"0"-125,74-50-1,100-49 1,-74 74 0,-75 24-1,-75 76-15,-24-1 16,0 25-1</inkml:trace>
  <inkml:trace contextRef="#ctx0" brushRef="#br0" timeOffset="66920.88">8434 9525 0,'24'0'47,"26"0"-16,198-25 0,372-49 1,-347 49-17,694-74 17,-743 74-17,-150 25 1,-49 0-1</inkml:trace>
  <inkml:trace contextRef="#ctx0" brushRef="#br0" timeOffset="121569.93">3373 12005 0,'25'0'109,"25"-24"-93,74 24-1,198-50 1,75 25 0,-25-24-1,-198 49-15,24-25 16,-24 25-1,248-50 17,-25 25-17,-298 1 1,0-1 0,-74 25-1,0 0 16,49 0-15,25 0 0,25 0-1,99-25 1,-24 25 0,-100 0-16,0 0 15,100 0 16,-174 0 16</inkml:trace>
  <inkml:trace contextRef="#ctx0" brushRef="#br0" timeOffset="124621.23">15776 11881 0,'49'0'78,"100"-24"-62,-50 24-16,50-25 16,496-25-1,-99 25 1,49 25 15,-24 0-15,-249 0-1,-223 0 1</inkml:trace>
  <inkml:trace contextRef="#ctx0" brushRef="#br0" timeOffset="126659.74">24829 11807 0,'-24'25'203,"-26"0"-188,-49 49 1,0-24 0,-1 24-1,-24-24 1,100-26-16,-26 1 15,25-25-15,0 0 16,25 25 62</inkml:trace>
  <inkml:trace contextRef="#ctx0" brushRef="#br0" timeOffset="144034.6">4490 13816 0,'173'0'141,"-24"0"-126,248 0 1,248 0 0,297 0-1,100 0 1,-570 0-16,-150 0 16,546-25-1,-645 1 1,-198-1-1</inkml:trace>
  <inkml:trace contextRef="#ctx0" brushRef="#br0" timeOffset="163104.49">12725 15081 0,'25'0'188,"-1"0"-173,51 0 1,49 0-1,74 0 1,249 0 0,123 0-1,100 0 1,-323 0 0,645 0 15,-495 0-16,-324 0-15,-74 0 16</inkml:trace>
  <inkml:trace contextRef="#ctx0" brushRef="#br0" timeOffset="166061.84">19248 12055 0,'0'25'47,"25"74"-31,50 323 15,-75-249-16,0-49-15,0 174 16,0-75 0,0-123-1,0-76 1,-25-123 62,0 74-62,25-24-16</inkml:trace>
  <inkml:trace contextRef="#ctx0" brushRef="#br0" timeOffset="167278.49">19323 12229 0,'0'0'0,"25"-25"16,24-25 0,1 25-1,-25 1-15,24-1 16,1 0-16,24 0 16,75 0-1,-74 1-15,222-26 16,125 0-1,99-24 1,0 0 0,-273-26-1,-199 100 1,-49 25 78,0 0-79,0 0-15,0 24 16,-24 51 0,-1 98-1,0 50 1,0 25-1,-24 25 1,24-1 0,25 26-1,0-150 1,0-123 15,0-25-31,-25 24 110,-149 1-95,-99-50 1,-123 0-1,197 0-15,-24-50 16,49 26-16,1-1 16,-75 0-1,148 25 1,51-25 0,-1 25-1,50-198 141</inkml:trace>
  <inkml:trace contextRef="#ctx0" brushRef="#br0" timeOffset="167997.62">21679 10988 0,'-25'0'31,"1"0"1,-76 50-17,1 0 1,0 49 0,-50-25-1,50 50 1,0-49-1,-25 98 1,0 26 0,74 98 15,25 51 0,25-199-15,0-100-16,0-24 15,0 0 1</inkml:trace>
  <inkml:trace contextRef="#ctx0" brushRef="#br0" timeOffset="168775.73">20489 12477 0,'24'124'31,"1"25"-15,25-75 0,-25 75-1,-1-174 79,1 0-78,0-24-1,0 24 1,25-25 31,-26 25-32,26 1 1,0-1 0,-50 0-1,49-25 1,-24-24 15,0 24-15,-25 1-1,0 24 1</inkml:trace>
  <inkml:trace contextRef="#ctx0" brushRef="#br0" timeOffset="171328.61">24482 12229 0,'0'74'47,"0"75"-32,0 25 1,0 24 0,0-24-1,0-100 1,0-49 15,25-25 32,273-50-32,-274 50-16,125-25 1,-99 25 0,-25 0-1,-25-24 1,25 24 0,-25-50-1,24-24 1,-24-1-1,0-24 1,25-25 0,-25 25-1,0 49 1,0-24-16,-25-1 31,1 1-15,-51 24-1,1 25 1,-26 1 0,-48 24-1,-1 0 1,25 24 0,49 1-1,75 0 63</inkml:trace>
  <inkml:trace contextRef="#ctx0" brushRef="#br0" timeOffset="171800.49">25921 12105 0,'25'24'16,"-25"26"-1,0 0-15,0 24 16,0 149 0,0-74-1,0-25 1,25 0 0,-25-74-1</inkml:trace>
  <inkml:trace contextRef="#ctx0" brushRef="#br0" timeOffset="172228.74">25598 12750 0,'25'-25'63,"149"-25"-48,0 1 1,-26-1 0,1 25-1,-50-24 1,-49 49 0</inkml:trace>
  <inkml:trace contextRef="#ctx0" brushRef="#br0" timeOffset="172663.55">27384 11956 0</inkml:trace>
  <inkml:trace contextRef="#ctx0" brushRef="#br0" timeOffset="173705.99">26963 11956 0,'0'74'16,"24"25"0,1 26-1,0 98 1,-25-50-1,0-49 1,0-74 0,0-25-16,25-50 125,0 25-110,24 0 1,100 0 0,-74 0-16,24 0 15,-50 0-15,51 0 16,73-25-1,-98 0 1,-51 1 0,-24-26 15,0-24 0,0-26-15,0-24-1,-74 0 1,0 25 0,-50 25-1,49-1 1,50 75 0,25-25-1,-74 25 16,-25 0-15,-100 100 0,26-26 15,-1 1-15,75-51-1</inkml:trace>
  <inkml:trace contextRef="#ctx0" brushRef="#br0" timeOffset="174212.61">28327 12030 0,'50'25'31,"-26"0"-15,-24 0-16,50 74 15,0 25 17,-26-50-17,1 50 1,0-24-1,-25-51 1,0-24 0</inkml:trace>
  <inkml:trace contextRef="#ctx0" brushRef="#br0" timeOffset="174662.31">28302 12551 0,'25'-25'79,"471"-148"-48,-347 98-16,99 1 1,-174 24-16,-24 25 0</inkml:trace>
  <inkml:trace contextRef="#ctx0" brushRef="#br0" timeOffset="175784.3">29369 11981 0,'25'49'47,"-1"75"-31,-24-74-16,0 24 15,0 50 1,0-74-16,0-25 16,0 49-1,25-74 126,25 0-125,24-25-16,-24 25 15,74 0 1,-50 0-16,1 0 15,73-24 1,-98 24 0,-25-25 62,-25-25-63,0 1 1,0 24 0,0-25-16,0 25 15,0-49 1,0 24-16,0 25 16,0-99-1,0 75 1,0-50-1,0 24 1,0 1 0,-25 74 46,-25 0-46,1 0-16,-50 0 15,-50 0 1,74 0-16,-98 0 16,49 25-1,99-1 1,0-24 0</inkml:trace>
  <inkml:trace contextRef="#ctx0" brushRef="#br0" timeOffset="181081.17">18579 15180 0,'25'0'47,"198"-24"-16,174-1-15,-100 0-1,944-74 1,-274 74 0,348-49-1,-224 49 1,-173-50-1,-249 75 1,-197-24 0,-323 24-1,24 0-15,-98 0 16,-1 0 0,0 0-1</inkml:trace>
  <inkml:trace contextRef="#ctx0" brushRef="#br0" timeOffset="185127.44">6375 16396 0,'421'0'157,"993"0"-126,-942 0-15,421 0-1,-546 0-15,248 0 16,-223-50-1,-273 50 1,-74 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23:07.936"/>
    </inkml:context>
    <inkml:brush xml:id="br0">
      <inkml:brushProperty name="width" value="0.05292" units="cm"/>
      <inkml:brushProperty name="height" value="0.05292" units="cm"/>
      <inkml:brushProperty name="color" value="#FF0000"/>
    </inkml:brush>
  </inkml:definitions>
  <inkml:trace contextRef="#ctx0" brushRef="#br0">2009 4688 0,'-74'-25'46,"-75"-24"-30,50 49 0,-1-25-1,-24 25 1,50 0 0,-25 0-1,74 0 16,25 25 48,-50 99-64,26 25 1,-1 49-1,25 75 1,-50 74 0,50-24-1,0 98 1,0 1 0,0 0-1,0-150-15,0-24 16,50 695-1,-1-298 1,26-99 0,-50-50 15,49 124-15,0 25-1,-24-149 1,0-25-1,-1-124 1,-49-198-16,0 25 16,0 347-1,0-323 1,0 323 0,0-298-1,-25 25 1,1 0-1,24-74 1,0 0 15,0-25-15,0-100 0,0-24-1,0 99 95,-25-25-79,0-99 16,25 174-16,0-149-15,0-1-1,25-24 157,99 0-141,-50 0-15,26-24 0,48-51-1,-73 1-15</inkml:trace>
  <inkml:trace contextRef="#ctx0" brushRef="#br0" timeOffset="4888.14">24606 2853 0,'0'24'31,"0"26"1,0 24-17,0 1 1,0-1-1,0-24 1,0-1 0,0-24-1,0 0 1</inkml:trace>
  <inkml:trace contextRef="#ctx0" brushRef="#br0" timeOffset="5366.42">24383 3200 0,'0'-25'47,"50"25"-31,24 0-1,25-50 1,-24 50-16,-26 0 16,1-49-1,-1 49-15,-24 0 16</inkml:trace>
  <inkml:trace contextRef="#ctx0" brushRef="#br0" timeOffset="5935.89">25251 2704 0,'0'25'31,"0"49"1,-25 50-17,25-74-15,0 24 16,-24 75 0,24-124-1,99-25 126,149-75-110,-99 26 0</inkml:trace>
  <inkml:trace contextRef="#ctx0" brushRef="#br0" timeOffset="6400.37">25797 2654 0,'0'25'31,"25"74"-15,-25 0 0,24 25-1,-24-24 1,0-1-1,0-74 1,0-149 78,0-25-79</inkml:trace>
  <inkml:trace contextRef="#ctx0" brushRef="#br0" timeOffset="7200.23">25822 2604 0,'24'-24'31,"101"-1"-15,-76 0 0,-24 0-1,0 50 48,-25 0-48,0 0-15,0-1 16,-25 51 0,0-50 15,25 0-16,-25-1 1,25 1 0,0 0 31,0 25-32,25-50 1,50 49-1,-26-24 17,-24-25-1,-25 25 31,0 24-46,-50 1 0,-24-25-1,74 0-15,-25-25 47,0 0 16,1-25-48,24-50-15</inkml:trace>
  <inkml:trace contextRef="#ctx0" brushRef="#br0" timeOffset="7775.18">27434 1488 0,'0'224'31,"0"-125"-15,-25 248-1,0 75 1,1 99 0,-26-1-1,25-73 1,-24-149-1,49-224 1,0-24 0,0-26-1</inkml:trace>
  <inkml:trace contextRef="#ctx0" brushRef="#br0" timeOffset="8568.16">28129 2828 0,'-25'0'63,"0"25"-48,0 24 1,0 50-1,25-74-15,0 25 16,0 24 0,0-49-16,0 25 15,50 24 1,0-24 0,24-1-1,0 1 1,1-25-1,24-25 1,-49 0 15,-26 0-15,1-25 0,0 25-1,-25-25 1,25 25-16,-25-25 31,-25-24 0</inkml:trace>
  <inkml:trace contextRef="#ctx0" brushRef="#br0" timeOffset="9800.69">23763 1761 0,'49'347'47,"-24"571"-15,-25 248-1,0-347 0,0-621 0,-99-322 63,25 0-94</inkml:trace>
  <inkml:trace contextRef="#ctx0" brushRef="#br0" timeOffset="10418.24">22498 2604 0,'0'174'47,"0"-25"-31,0 25 0,-25 24-1,0-74 1,0-74-1,25-26-15,-24-24 79,-26-223-48,50 74 0</inkml:trace>
  <inkml:trace contextRef="#ctx0" brushRef="#br0" timeOffset="11168.2">22349 2902 0,'0'-25'31,"0"1"-31,25-26 16,0 0-1,24 1 1,1-1 0,-1 0-1,51 26 1,-26-1-1,-49 25 48,-25 25-47,0 74-1,0 0 1,-50 25-1,-49-49 1,0-1 0,49-74-1,50 25 1,0 0 93,25 24-93,74 26 0,50 24-1,50-25 1,-1 1-1,-24-51 1,-50 51 0,-100-75-1</inkml:trace>
  <inkml:trace contextRef="#ctx0" brushRef="#br0" timeOffset="12951.76">5159 5730 0,'224'0'157,"197"25"-142,125-1 1,-50-24-1,-198-24 1,-199-1 0</inkml:trace>
  <inkml:trace contextRef="#ctx0" brushRef="#br0" timeOffset="14050.35">25722 893 0,'-24'99'47,"-100"124"-16,124-74-15,0-74-1,0-26 1,0-24 0,0 0 15</inkml:trace>
  <inkml:trace contextRef="#ctx0" brushRef="#br0" timeOffset="14641.12">25400 1389 0,'0'124'32,"99"99"-17,-49-74 1,-25-50 0,-1-24-1,-24-50 16,0-100 63,100-24-78,-100 74-16,74-74 15,-24 49 1,-26 26 0</inkml:trace>
  <inkml:trace contextRef="#ctx0" brushRef="#br0" timeOffset="20402.88">28897 3324 0,'0'0'0,"0"-149"32,0-49-1,-24 148-31,-26-148 31,0 73-15,-24 1-1,-25-24 1,49 48 0,-49 26-1,25 0 1,-50-1-1,74 26-15,0 49 16,-198-75 0,75 75-1,49 0 1,49 0 0,26 0-1,24 0 16</inkml:trace>
  <inkml:trace contextRef="#ctx0" brushRef="#br0" timeOffset="22969.53">25326 1141 0,'0'0'0,"-25"50"15,-25 98 1,1-73-1,49 74 1,-25-75 0,25 1-1,0-1 1,0-49 0,0 49-1,25 1 1,24-1 15,1 25-15,-25-74-16,-25 25 15,49-26 1,-49 1-16,0 0 16,25-25 30,0 0-30,74-25 0,0-24-1,75-75 1,0-25 0,-50-25-1,0-49 1,0-25-1,-100 74 17,1 149-32,-25-24 15,0-75 1,0 74 0,0 25-1,-25 1 1,1-1-1,-1 0 1,-25 25 0,-49-25-1,49 25 1,-49 0 0,25 0-1,49 25-15,25 0 16,-75 24-1,26-24 17,49 0-17,-25-25 1</inkml:trace>
  <inkml:trace contextRef="#ctx0" brushRef="#br0" timeOffset="28301.32">25326 2009 0,'-25'0'93,"-74"75"-77,-1-51 0,-24 51-1,-25 24 1,1-25-1,73-24-15,1 0 16,-1-26 0,26 1-16</inkml:trace>
  <inkml:trace contextRef="#ctx0" brushRef="#br0" timeOffset="31802.22">23912 2530 0,'-25'25'110,"-25"-25"-95,-24 49 1,-1-49 0,51 0-1,-1 0 1</inkml:trace>
  <inkml:trace contextRef="#ctx0" brushRef="#br0" timeOffset="32319.71">23490 2406 0,'0'50'46,"0"-26"-30,0 26 0,0-25-1,-25-25 63,75 0 16,24 0-78,1 0-1,-26 0 1</inkml:trace>
  <inkml:trace contextRef="#ctx0" brushRef="#br0" timeOffset="32912.18">22250 1811 0,'0'49'16,"0"-24"0,0 50-1,0-1 1,0-24-1,-25-26 1,25-48 109</inkml:trace>
  <inkml:trace contextRef="#ctx0" brushRef="#br0" timeOffset="34468.68">22299 1761 0,'25'25'31,"-25"25"-15,0-26-16,0 76 16,-25-1 15,-49-25-31,24-24 31,26-25-15,-1-25 15,50 0 31,49-50-46,0 25 0,26-24-1,-51 49 1,-24-25 0,25 0 187,-1 25-188,1-25 1,-25 25 0,99-49 62,0 24-63,-75 25 1,-24-25 0,25-25 30,-50 26-30,0-1 0,0-25-1,-25 50 63,0 0-62,-24 25 0,-1 49-1,25-24 1,0 24 0,25-24-1,0-25 1,50-25 46,49 0-46,-24-50 0,-26 1 15,-24-26-31,0 50 31,-25 1-15,25 48 109,-1-24-47,26-74-47,-25 24-15,0-49-1,-25 49-15,0 26 16,0-1-16</inkml:trace>
  <inkml:trace contextRef="#ctx0" brushRef="#br0" timeOffset="34871.18">22423 1414 0,'0'0'0,"0"25"16,-49-25 15,24 24 0,-25 76-15,50-26 0,-49 25-1,49-24 1,0-26-1</inkml:trace>
  <inkml:trace contextRef="#ctx0" brushRef="#br0" timeOffset="41097.01">22671 1488 0,'-74'0'47,"24"0"-31,26 0-16,-26 0 15,-49 0 1,-25 0 0,74 0-1,25 25 32,-24 49-31,24 26-1,-25-1 1,26 50 0,24 49-1,0 149 16,0 50-15,0 25 0,0 0-1,0-199-15,0 25 16,24 397 0,-24-347-1,0-125 1,0-74-1,0-74 17,25-25-17,0 0 48,0 0-1,0 0-46,24 0 0,1 0-1,-1-25 1,26 1-1,-1-1 1,25 0 0,-74 25-16,25 0 15,-1 0-15,1-25 16,0 0 0,-25 1 30,49-1-30,0 25 0,75-25-1,-25 0 1,-49 25 0</inkml:trace>
  <inkml:trace contextRef="#ctx0" brushRef="#br0" timeOffset="52576.08">22498 8806 0,'25'0'78,"49"0"-63,249-50 1,173 0 0,-124 1-16,669-26 15,-24-73 1,-223 48 0,-298 1-1,-148 50 1,-224 49-1,-100-25 1,1 25 15,50 0-15,98-25 0,-24 25 15,-99-25-31,-1 0 15,75-24 1,25 24 0,-50 25-1,25-50 1,0 25 0,-49 25-1,-50 0 1,-1 0-1,-24-24 1,75-1 47,-1 25-32,-74-50 141,-49-74-141,-75-25 0,-25 1 0,99 123-31,25-25 16,-99 1 0,0-26-1,-148 26 1,98 24-16,25 0 16,-99 0-16,-25 0 15,-595 25 1,322 0-1,-24 0 1,148 25 0,0 25-1,100-25 1,-1 49 0,75-24-1,0-26 16,174 1-31,-25 0 16,49-25-16,1 25 16,-1 0-1</inkml:trace>
  <inkml:trace contextRef="#ctx0" brushRef="#br0" timeOffset="145643.54">18157 9575 0,'50'0'94,"347"0"-79,421 0 1,770 49 15,446 1-15,-546-50-1,-893 0 1,-520-25 0,-249 25 30</inkml:trace>
  <inkml:trace contextRef="#ctx0" brushRef="#br0" timeOffset="146486.16">18777 10418 0,'99'0'62,"249"0"-46,396 0 0,595 0-1,224 0 1,-645 0-1,-422-50 1,-347 26 0</inkml:trace>
  <inkml:trace contextRef="#ctx0" brushRef="#br0" timeOffset="147259.81">19521 10988 0,'273'0'63,"248"50"-48,570-25 1,522 24-1,-51-49 1,-396-24 0,-794-51-1,-347 75 1</inkml:trace>
  <inkml:trace contextRef="#ctx0" brushRef="#br0" timeOffset="148078.23">20117 8483 0,'0'0'0,"0"50"16,0 123 0,0 1-16,0-25 15,0 694 1,-25-198-1,0-50 1,0-123 0,25-199-1,0-174 1,0-74 0,99-224 46,-49 100-46,0-25-16,-1-50 15,125-148-15</inkml:trace>
  <inkml:trace contextRef="#ctx0" brushRef="#br0" timeOffset="148544.16">22275 8806 0,'0'0'0,"-50"496"15,-49 99 1,49-24-1,25-100 1,1-298 0,24-98-16,0-50 31,24-224 47</inkml:trace>
  <inkml:trace contextRef="#ctx0" brushRef="#br0" timeOffset="149027.81">24309 8781 0,'0'0'16,"0"198"0,0-24-16,0 24 15,0-24-15,0-25 16,0 248 0,0-199-16,0 50 15,24 422 1,1-323-1,0-124 1,-25-123 0,0-51-1,-25-49 48,-24-49-48</inkml:trace>
  <inkml:trace contextRef="#ctx0" brushRef="#br0" timeOffset="151625.91">18579 10567 0,'74'0'62,"-49"25"-46,25-1-16,49 1 16,198 74-1,-98 1-15,322 24 16,99-50-1,74-74 1,1-50 0,-75-74-1,-99-24 1,-99 48 0,-174 26-1,-25 0 1,-124 49 15,-74 25-31,0-25 16,24-25 15,26-24-15,24-25-1,0 24 1,50-49-1,-75 50 1,1 24 0,-50 25-1,-25 1 1,-298-100 46,100 74-46,-398-24 0,-297-1-1,-124 75 1,-99 50 0,273 99-1,322-25 1,248-50-1,174-24 1,74-50 0</inkml:trace>
  <inkml:trace contextRef="#ctx0" brushRef="#br0" timeOffset="152858.87">19174 11361 0,'0'24'62,"0"1"-46,0 0 15,25 0 0,198 24-15,248 26 0,249-50-1,-100-25-15,50 0 16,694 0 0,-744 0-1,-124-50-15,447 0 31,-671 50-15,-197-24 0,-75-51 62,-75-49-63,-49-25 1,-74 0 0,49 75-16,-24-25 15,-522-50 1,199 124 0,0 0-1,-25 25 1,-74 50 15,49 99-15,124 0-1,75-1 1,124-48 0,123-75-1,51-1 1,24 1 62,-173 74-47,74-24 0,74-75-15</inkml:trace>
  <inkml:trace contextRef="#ctx0" brushRef="#br0" timeOffset="156911.19">8434 15379 0,'0'0'0,"24"0"16,26 0 0,-25 0 15,49 0-15,1 0 15,49 0-31,24 0 31,101-50-15,-101 25-1,1-24 1,0 24 0,0-49-1,-75 74-15,-24-25 16,-1 0-16,1 25 31</inkml:trace>
  <inkml:trace contextRef="#ctx0" brushRef="#br0" timeOffset="159144.87">22200 7714 0,'0'50'15,"25"74"1,0 273 0,-25 74 15,0 75-16,-50 123 1,-49 1 0,49-25-1,26-347-15,-1-25 16,0 173 0,25-421-1,0 0 1,0-75 218,0 1-218,0-1-1</inkml:trace>
  <inkml:trace contextRef="#ctx0" brushRef="#br0" timeOffset="160478.91">18802 8706 0,'0'0'0,"0"50"31,0 0-15,0-1-1,0-24 1,25-25 156,49 0-157,1 0 1,-1 0 0,-49 25 124,0 0-124,74-25 0,74 24-1,175 1 1,24-25-1,-273 0-15,0 0 16,-74 0 0,0 0-16</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28:17.759"/>
    </inkml:context>
    <inkml:brush xml:id="br0">
      <inkml:brushProperty name="width" value="0.05292" units="cm"/>
      <inkml:brushProperty name="height" value="0.05292" units="cm"/>
      <inkml:brushProperty name="color" value="#FF0000"/>
    </inkml:brush>
  </inkml:definitions>
  <inkml:trace contextRef="#ctx0" brushRef="#br0">17884 4316 0,'25'0'31,"25"0"0,24 0-15,25 0 0,124 0-1,373-50 1,570-24 0,347 0-1,-546-26-15,-99 76 16,794-76-1,-1042 76-15,-74-1 16,223-50 0,-595 75-1,-150 0 17,51 0 46,49 0-63,198 50 1,-49-25 0,-174-25-16,1 25 15,222 49 1,-99 0-1,0 1 1,-98-26 0,-101-24-1,1 74 32,25 125-31,49 48-1,-49-23 1,-50-175-16,0 25 16,49 298-1,1 0 1,49-25 0,25 0-1,-50-124 1,-24-124-1,-50-74 1,25-50 0,-25 25-1,0-1 48,0 1-16,-99 0-32,-50 124 1,-124-50 0,25 0-1,-174 25 1,-123 25-1,-125-25 1,372-74-16,0 24 16,-148-24-1,297-25-15,0-25 47,125 0-31,24-25 156,0-25-157</inkml:trace>
  <inkml:trace contextRef="#ctx0" brushRef="#br0" timeOffset="1200.34">30237 5383 0,'0'0'0,"0"24"16,25 51 0,0-26-16,-25 1 15,24 74 1,-24-74-16,0 24 15,0 125 1,25-100 0,-25-74-1,25-50 173,0 0-173</inkml:trace>
  <inkml:trace contextRef="#ctx0" brushRef="#br0" timeOffset="29168.3">9847 7714 0,'0'0'0,"-24"25"47,-51 49-16,26-24-15,-51 49-1,26 1 1,24-51-16,26 1 16,-175 148-1,75-49 1,50-75 0,49-24-1,25-25 16,74 0 32,-49-25-47,50 0-1,123 0 1,0 0-16,50 0 15,745 24 1,-125 26 0,-198 0-1,-1-50 1,-123 0 0,-100 0-1,-24-25 1,25 25-1,-100 0 1,-173 0 0,-26 0-1,175 0 1,-125 0 0,25 0-1,-24-25 1,-1-74-1,-74 24 1,-49 1 0,-1 24-1,25-49 1,-74 50-16,25-1 16,-25 0-1,-1 26 1,-24-1-1,50 0 32,-25 0-31,-25 0 0,49 1-1,-24 24 1,-25-25-1,-99-50 79,-595-98-78,-75-1-1,-323-24 1,-98 98 0,371 76 15,298 24-15,298 0-1,173 0-15,25 0 16</inkml:trace>
  <inkml:trace contextRef="#ctx0" brushRef="#br0" timeOffset="30737.19">10889 9773 0,'25'0'63,"25"0"-48,49 0 1,174 0-1,-75-25-15,25 25 16,100-25-16,24 25 31,100 0-31,-50 0 16,570 0 0,-620 0-1,-223 0 1</inkml:trace>
  <inkml:trace contextRef="#ctx0" brushRef="#br0" timeOffset="34761.32">18355 8384 0,'-24'25'16,"-1"-25"15,-25 49-15,25-24-1,1-25 1,24 25-1,-25-25 1,25 50-16,0-1 16,-75 150-1,-49-1 1,25 50 0,-25-99-1,99-50 1,25-74-1,0 0 1,0 0 47,75 24-32,49 1-16,49 24 1,26 1 0,74 24-1,148-25 1,75 1 0,100-26-1,173-24 1,149-25-1,-100 0 1,1 0 0,-472 0-1,-49 0 1,247 0 0,-371 0-1,-149-25 1,24 25 46,249-49-30,173-26-1,1 1-16,-224 24 32,-174 1-15,-49 49-32,-25-25 15,25-50 1,24-24-1,-24-50 1,0 1 0,-25 48-16,25-24 15,-1-99 1,-24 49-16,0-49 16,0 74-1,-24 75 1,-1 0-1,0 49 1,-149 0 47,75 0-48,-74 0 1,-224 1-1,-50-1 1,224 25-16,0 0 16,-497 0-1,224 25 1,25-1 0,0 26-1,-1 0 1,100-26-1,75 26 1,73 0 0,76-26-1,-1 26 17,-50-25-17,100 0-15,-25 24 16,-198 26-1,123-75 1,100 24 0,49-24-1,50 25 1,-99 0 46,0 0-46,-100 0 15,-49-1-15,199-24 0,-100 25-1,99-25 1,26 0 46,-26 25-46,0-25-16,26 0 16,-1 0-1,25 25 1</inkml:trace>
  <inkml:trace contextRef="#ctx0" brushRef="#br0" timeOffset="42705.52">10964 10616 0,'223'0'79,"-74"0"-64,595 0 1,-25 0-1,-247 0 1,24 0-16,545-24 31,-222-1 1,-695 25-17</inkml:trace>
  <inkml:trace contextRef="#ctx0" brushRef="#br0" timeOffset="53396.05">6052 5407 0,'174'0'94,"322"0"-79,546 25 1,595 99 0,-670-99-16,50 74 15,695-49 1,-968-25-16,-124 24 15,521 1 1,-843-50 0,-149 0-1,-125 0 1,1 0 15,50-25 0,73-25-15,1 1 15,-49 24-15,-76 25 15</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3-15T03:30:49.735"/>
    </inkml:context>
    <inkml:brush xml:id="br0">
      <inkml:brushProperty name="width" value="0.05292" units="cm"/>
      <inkml:brushProperty name="height" value="0.05292" units="cm"/>
      <inkml:brushProperty name="color" value="#FF0000"/>
    </inkml:brush>
  </inkml:definitions>
  <inkml:trace contextRef="#ctx0" brushRef="#br0">13791 12179 0,'75'0'297,"173"-25"-266,372-24 0,-124 24 0,-372 25 1,124 0 264,174-25-280,-149 25 0,-25 0-1,-99 0 1,-125 0 0,1 0 155,422 0-155,-26 0 0</inkml:trace>
  <inkml:trace contextRef="#ctx0" brushRef="#br0" timeOffset="2294.35">18901 12254 0,'50'0'94,"173"-25"-79,149-25 1,75 25 0,-150 25-1,26 0 1,694 0 0,-348 0-1,-48 0 1,-125 0-1,-174 0 1,-123 0 0,-150 0-1,-24 0 1,25 0 62,198-124-47,49 0 1,-222 99-17,98-74 1,1 50-1,-25-26 1,-50 26 0,-49 24-1,-50 0 17,0-49 30,0 24-31,0 25 1,0 0 264,-25-198-280,0 0 0,-25-25-1,26 0 1,-1 0 0,0 49-1,-25 50 1,26 1-1,-1 24 1,0 0 0,0-25 15,0 74-31,25 26 16,-24-75-1,-1 99 1,25-25-1,-25 50 17,-99 0 30,-50 0-31,100 0-31,-50 50 32,74-50-1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AA5A530-FF0B-4DBD-95E2-DBADE7C00A37}" type="datetimeFigureOut">
              <a:rPr lang="en-IN" smtClean="0"/>
              <a:t>29-03-2025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7AD1E1F-17B2-4F87-AE36-414FEC5959C4}" type="slidenum">
              <a:rPr lang="en-IN" smtClean="0"/>
              <a:t>‹#›</a:t>
            </a:fld>
            <a:endParaRPr lang="en-IN"/>
          </a:p>
        </p:txBody>
      </p:sp>
    </p:spTree>
    <p:extLst>
      <p:ext uri="{BB962C8B-B14F-4D97-AF65-F5344CB8AC3E}">
        <p14:creationId xmlns:p14="http://schemas.microsoft.com/office/powerpoint/2010/main" val="223290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https://www.youtube.com/watch?v=sI_Ot8jg6iY</a:t>
            </a:r>
          </a:p>
        </p:txBody>
      </p:sp>
      <p:sp>
        <p:nvSpPr>
          <p:cNvPr id="4" name="Slide Number Placeholder 3"/>
          <p:cNvSpPr>
            <a:spLocks noGrp="1"/>
          </p:cNvSpPr>
          <p:nvPr>
            <p:ph type="sldNum" sz="quarter" idx="5"/>
          </p:nvPr>
        </p:nvSpPr>
        <p:spPr/>
        <p:txBody>
          <a:bodyPr/>
          <a:lstStyle/>
          <a:p>
            <a:fld id="{97AD1E1F-17B2-4F87-AE36-414FEC5959C4}" type="slidenum">
              <a:rPr lang="en-IN" smtClean="0"/>
              <a:t>27</a:t>
            </a:fld>
            <a:endParaRPr lang="en-IN"/>
          </a:p>
        </p:txBody>
      </p:sp>
    </p:spTree>
    <p:extLst>
      <p:ext uri="{BB962C8B-B14F-4D97-AF65-F5344CB8AC3E}">
        <p14:creationId xmlns:p14="http://schemas.microsoft.com/office/powerpoint/2010/main" val="307312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https://www.youtube.com/watch?v=4kd40gEKaLM</a:t>
            </a:r>
          </a:p>
        </p:txBody>
      </p:sp>
      <p:sp>
        <p:nvSpPr>
          <p:cNvPr id="4" name="Slide Number Placeholder 3"/>
          <p:cNvSpPr>
            <a:spLocks noGrp="1"/>
          </p:cNvSpPr>
          <p:nvPr>
            <p:ph type="sldNum" sz="quarter" idx="5"/>
          </p:nvPr>
        </p:nvSpPr>
        <p:spPr/>
        <p:txBody>
          <a:bodyPr/>
          <a:lstStyle/>
          <a:p>
            <a:fld id="{97AD1E1F-17B2-4F87-AE36-414FEC5959C4}" type="slidenum">
              <a:rPr lang="en-IN" smtClean="0"/>
              <a:t>28</a:t>
            </a:fld>
            <a:endParaRPr lang="en-IN"/>
          </a:p>
        </p:txBody>
      </p:sp>
    </p:spTree>
    <p:extLst>
      <p:ext uri="{BB962C8B-B14F-4D97-AF65-F5344CB8AC3E}">
        <p14:creationId xmlns:p14="http://schemas.microsoft.com/office/powerpoint/2010/main" val="19854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https://www.youtube.com/watch?v=NEWq72j9E7I</a:t>
            </a:r>
          </a:p>
        </p:txBody>
      </p:sp>
      <p:sp>
        <p:nvSpPr>
          <p:cNvPr id="4" name="Slide Number Placeholder 3"/>
          <p:cNvSpPr>
            <a:spLocks noGrp="1"/>
          </p:cNvSpPr>
          <p:nvPr>
            <p:ph type="sldNum" sz="quarter" idx="5"/>
          </p:nvPr>
        </p:nvSpPr>
        <p:spPr/>
        <p:txBody>
          <a:bodyPr/>
          <a:lstStyle/>
          <a:p>
            <a:fld id="{97AD1E1F-17B2-4F87-AE36-414FEC5959C4}" type="slidenum">
              <a:rPr lang="en-IN" smtClean="0"/>
              <a:t>46</a:t>
            </a:fld>
            <a:endParaRPr lang="en-IN"/>
          </a:p>
        </p:txBody>
      </p:sp>
    </p:spTree>
    <p:extLst>
      <p:ext uri="{BB962C8B-B14F-4D97-AF65-F5344CB8AC3E}">
        <p14:creationId xmlns:p14="http://schemas.microsoft.com/office/powerpoint/2010/main" val="274110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a:solidFill>
                  <a:srgbClr val="201D6F"/>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201D6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201D6F"/>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201D6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1135099" y="231647"/>
            <a:ext cx="825252" cy="825252"/>
          </a:xfrm>
          <a:prstGeom prst="rect">
            <a:avLst/>
          </a:prstGeom>
        </p:spPr>
      </p:pic>
      <p:pic>
        <p:nvPicPr>
          <p:cNvPr id="17" name="bg object 17"/>
          <p:cNvPicPr/>
          <p:nvPr/>
        </p:nvPicPr>
        <p:blipFill>
          <a:blip r:embed="rId8" cstate="print"/>
          <a:stretch>
            <a:fillRect/>
          </a:stretch>
        </p:blipFill>
        <p:spPr>
          <a:xfrm>
            <a:off x="2116836" y="5303518"/>
            <a:ext cx="10075164" cy="1554481"/>
          </a:xfrm>
          <a:prstGeom prst="rect">
            <a:avLst/>
          </a:prstGeom>
        </p:spPr>
      </p:pic>
      <p:sp>
        <p:nvSpPr>
          <p:cNvPr id="18" name="bg object 18"/>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0" y="0"/>
            <a:ext cx="10075164" cy="1556003"/>
          </a:xfrm>
          <a:prstGeom prst="rect">
            <a:avLst/>
          </a:prstGeom>
        </p:spPr>
      </p:pic>
      <p:sp>
        <p:nvSpPr>
          <p:cNvPr id="20" name="bg object 20"/>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pic>
        <p:nvPicPr>
          <p:cNvPr id="21" name="bg object 21"/>
          <p:cNvPicPr/>
          <p:nvPr/>
        </p:nvPicPr>
        <p:blipFill>
          <a:blip r:embed="rId9" cstate="print"/>
          <a:stretch>
            <a:fillRect/>
          </a:stretch>
        </p:blipFill>
        <p:spPr>
          <a:xfrm>
            <a:off x="233232" y="6405716"/>
            <a:ext cx="1381736" cy="452283"/>
          </a:xfrm>
          <a:prstGeom prst="rect">
            <a:avLst/>
          </a:prstGeom>
        </p:spPr>
      </p:pic>
      <p:sp>
        <p:nvSpPr>
          <p:cNvPr id="2" name="Holder 2"/>
          <p:cNvSpPr>
            <a:spLocks noGrp="1"/>
          </p:cNvSpPr>
          <p:nvPr>
            <p:ph type="title"/>
          </p:nvPr>
        </p:nvSpPr>
        <p:spPr>
          <a:xfrm>
            <a:off x="774293" y="353313"/>
            <a:ext cx="7600950" cy="513715"/>
          </a:xfrm>
          <a:prstGeom prst="rect">
            <a:avLst/>
          </a:prstGeom>
        </p:spPr>
        <p:txBody>
          <a:bodyPr wrap="square" lIns="0" tIns="0" rIns="0" bIns="0">
            <a:spAutoFit/>
          </a:bodyPr>
          <a:lstStyle>
            <a:lvl1pPr>
              <a:defRPr sz="3200" b="1" i="0">
                <a:solidFill>
                  <a:srgbClr val="201D6F"/>
                </a:solidFill>
                <a:latin typeface="Arial"/>
                <a:cs typeface="Arial"/>
              </a:defRPr>
            </a:lvl1pPr>
          </a:lstStyle>
          <a:p>
            <a:endParaRPr/>
          </a:p>
        </p:txBody>
      </p:sp>
      <p:sp>
        <p:nvSpPr>
          <p:cNvPr id="3" name="Holder 3"/>
          <p:cNvSpPr>
            <a:spLocks noGrp="1"/>
          </p:cNvSpPr>
          <p:nvPr>
            <p:ph type="body" idx="1"/>
          </p:nvPr>
        </p:nvSpPr>
        <p:spPr>
          <a:xfrm>
            <a:off x="813841" y="1305305"/>
            <a:ext cx="10564317" cy="4627245"/>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3/29/2025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32.png"/><Relationship Id="rId4" Type="http://schemas.openxmlformats.org/officeDocument/2006/relationships/customXml" Target="../ink/ink13.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customXml" Target="../ink/ink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customXml" Target="../ink/ink1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2441"/>
            <a:ext cx="6428740" cy="4987925"/>
            <a:chOff x="0" y="942441"/>
            <a:chExt cx="6428740" cy="4987925"/>
          </a:xfrm>
        </p:grpSpPr>
        <p:pic>
          <p:nvPicPr>
            <p:cNvPr id="3" name="object 3"/>
            <p:cNvPicPr/>
            <p:nvPr/>
          </p:nvPicPr>
          <p:blipFill>
            <a:blip r:embed="rId2" cstate="print"/>
            <a:stretch>
              <a:fillRect/>
            </a:stretch>
          </p:blipFill>
          <p:spPr>
            <a:xfrm>
              <a:off x="3047" y="942441"/>
              <a:ext cx="6425684" cy="4969154"/>
            </a:xfrm>
            <a:prstGeom prst="rect">
              <a:avLst/>
            </a:prstGeom>
          </p:spPr>
        </p:pic>
        <p:sp>
          <p:nvSpPr>
            <p:cNvPr id="4" name="object 4"/>
            <p:cNvSpPr/>
            <p:nvPr/>
          </p:nvSpPr>
          <p:spPr>
            <a:xfrm>
              <a:off x="0" y="5876543"/>
              <a:ext cx="3792220" cy="53340"/>
            </a:xfrm>
            <a:custGeom>
              <a:avLst/>
              <a:gdLst/>
              <a:ahLst/>
              <a:cxnLst/>
              <a:rect l="l" t="t" r="r" b="b"/>
              <a:pathLst>
                <a:path w="3792220" h="53339">
                  <a:moveTo>
                    <a:pt x="0" y="53339"/>
                  </a:moveTo>
                  <a:lnTo>
                    <a:pt x="3791712" y="53339"/>
                  </a:lnTo>
                  <a:lnTo>
                    <a:pt x="3791712" y="0"/>
                  </a:lnTo>
                  <a:lnTo>
                    <a:pt x="0" y="0"/>
                  </a:lnTo>
                  <a:lnTo>
                    <a:pt x="0" y="53339"/>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91711" y="5053584"/>
            <a:ext cx="8400415" cy="1440180"/>
            <a:chOff x="3791711" y="5053584"/>
            <a:chExt cx="8400415" cy="1440180"/>
          </a:xfrm>
        </p:grpSpPr>
        <p:sp>
          <p:nvSpPr>
            <p:cNvPr id="6" name="object 6"/>
            <p:cNvSpPr/>
            <p:nvPr/>
          </p:nvSpPr>
          <p:spPr>
            <a:xfrm>
              <a:off x="8400288" y="5876544"/>
              <a:ext cx="3792220" cy="53340"/>
            </a:xfrm>
            <a:custGeom>
              <a:avLst/>
              <a:gdLst/>
              <a:ahLst/>
              <a:cxnLst/>
              <a:rect l="l" t="t" r="r" b="b"/>
              <a:pathLst>
                <a:path w="3792220" h="53339">
                  <a:moveTo>
                    <a:pt x="0" y="53339"/>
                  </a:moveTo>
                  <a:lnTo>
                    <a:pt x="3791711" y="53339"/>
                  </a:lnTo>
                  <a:lnTo>
                    <a:pt x="3791711" y="0"/>
                  </a:lnTo>
                  <a:lnTo>
                    <a:pt x="0" y="0"/>
                  </a:lnTo>
                  <a:lnTo>
                    <a:pt x="0" y="53339"/>
                  </a:lnTo>
                  <a:close/>
                </a:path>
              </a:pathLst>
            </a:custGeom>
            <a:solidFill>
              <a:srgbClr val="EC1C23"/>
            </a:solidFill>
          </p:spPr>
          <p:txBody>
            <a:bodyPr wrap="square" lIns="0" tIns="0" rIns="0" bIns="0" rtlCol="0"/>
            <a:lstStyle/>
            <a:p>
              <a:endParaRPr/>
            </a:p>
          </p:txBody>
        </p:sp>
        <p:sp>
          <p:nvSpPr>
            <p:cNvPr id="7" name="object 7"/>
            <p:cNvSpPr/>
            <p:nvPr/>
          </p:nvSpPr>
          <p:spPr>
            <a:xfrm>
              <a:off x="3791711" y="5876544"/>
              <a:ext cx="4608830" cy="53340"/>
            </a:xfrm>
            <a:custGeom>
              <a:avLst/>
              <a:gdLst/>
              <a:ahLst/>
              <a:cxnLst/>
              <a:rect l="l" t="t" r="r" b="b"/>
              <a:pathLst>
                <a:path w="4608830" h="53339">
                  <a:moveTo>
                    <a:pt x="4608576" y="0"/>
                  </a:moveTo>
                  <a:lnTo>
                    <a:pt x="0" y="0"/>
                  </a:lnTo>
                  <a:lnTo>
                    <a:pt x="0" y="53339"/>
                  </a:lnTo>
                  <a:lnTo>
                    <a:pt x="4608576" y="53339"/>
                  </a:lnTo>
                  <a:lnTo>
                    <a:pt x="4608576" y="0"/>
                  </a:lnTo>
                  <a:close/>
                </a:path>
              </a:pathLst>
            </a:custGeom>
            <a:solidFill>
              <a:srgbClr val="76C2E4"/>
            </a:solidFill>
          </p:spPr>
          <p:txBody>
            <a:bodyPr wrap="square" lIns="0" tIns="0" rIns="0" bIns="0" rtlCol="0"/>
            <a:lstStyle/>
            <a:p>
              <a:endParaRPr/>
            </a:p>
          </p:txBody>
        </p:sp>
        <p:pic>
          <p:nvPicPr>
            <p:cNvPr id="8" name="object 8"/>
            <p:cNvPicPr/>
            <p:nvPr/>
          </p:nvPicPr>
          <p:blipFill>
            <a:blip r:embed="rId3" cstate="print"/>
            <a:stretch>
              <a:fillRect/>
            </a:stretch>
          </p:blipFill>
          <p:spPr>
            <a:xfrm>
              <a:off x="5369051" y="5053584"/>
              <a:ext cx="1440179" cy="1440180"/>
            </a:xfrm>
            <a:prstGeom prst="rect">
              <a:avLst/>
            </a:prstGeom>
          </p:spPr>
        </p:pic>
      </p:grpSp>
      <p:sp>
        <p:nvSpPr>
          <p:cNvPr id="9" name="object 9"/>
          <p:cNvSpPr/>
          <p:nvPr/>
        </p:nvSpPr>
        <p:spPr>
          <a:xfrm>
            <a:off x="7679435" y="2510027"/>
            <a:ext cx="70485" cy="1301750"/>
          </a:xfrm>
          <a:custGeom>
            <a:avLst/>
            <a:gdLst/>
            <a:ahLst/>
            <a:cxnLst/>
            <a:rect l="l" t="t" r="r" b="b"/>
            <a:pathLst>
              <a:path w="70484" h="1301750">
                <a:moveTo>
                  <a:pt x="70103" y="0"/>
                </a:moveTo>
                <a:lnTo>
                  <a:pt x="0" y="0"/>
                </a:lnTo>
                <a:lnTo>
                  <a:pt x="0" y="1301496"/>
                </a:lnTo>
                <a:lnTo>
                  <a:pt x="70103" y="1301496"/>
                </a:lnTo>
                <a:lnTo>
                  <a:pt x="70103"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6672453" y="360375"/>
            <a:ext cx="2084705" cy="574675"/>
          </a:xfrm>
          <a:prstGeom prst="rect">
            <a:avLst/>
          </a:prstGeom>
        </p:spPr>
        <p:txBody>
          <a:bodyPr vert="horz" wrap="square" lIns="0" tIns="12700" rIns="0" bIns="0" rtlCol="0">
            <a:spAutoFit/>
          </a:bodyPr>
          <a:lstStyle/>
          <a:p>
            <a:pPr marL="12700">
              <a:lnSpc>
                <a:spcPct val="100000"/>
              </a:lnSpc>
              <a:spcBef>
                <a:spcPts val="100"/>
              </a:spcBef>
            </a:pPr>
            <a:r>
              <a:rPr sz="3600" b="0" spc="-10" dirty="0">
                <a:latin typeface="Arial MT"/>
                <a:cs typeface="Arial MT"/>
              </a:rPr>
              <a:t>CCZG501</a:t>
            </a:r>
            <a:endParaRPr sz="3600">
              <a:latin typeface="Arial MT"/>
              <a:cs typeface="Arial MT"/>
            </a:endParaRPr>
          </a:p>
        </p:txBody>
      </p:sp>
      <p:sp>
        <p:nvSpPr>
          <p:cNvPr id="11" name="object 11"/>
          <p:cNvSpPr txBox="1"/>
          <p:nvPr/>
        </p:nvSpPr>
        <p:spPr>
          <a:xfrm>
            <a:off x="3599815" y="1206753"/>
            <a:ext cx="8230234" cy="880744"/>
          </a:xfrm>
          <a:prstGeom prst="rect">
            <a:avLst/>
          </a:prstGeom>
        </p:spPr>
        <p:txBody>
          <a:bodyPr vert="horz" wrap="square" lIns="0" tIns="12700" rIns="0" bIns="0" rtlCol="0">
            <a:spAutoFit/>
          </a:bodyPr>
          <a:lstStyle/>
          <a:p>
            <a:pPr algn="ctr">
              <a:lnSpc>
                <a:spcPts val="2645"/>
              </a:lnSpc>
              <a:spcBef>
                <a:spcPts val="100"/>
              </a:spcBef>
            </a:pPr>
            <a:r>
              <a:rPr sz="2400" b="1" dirty="0">
                <a:solidFill>
                  <a:srgbClr val="201D6F"/>
                </a:solidFill>
                <a:latin typeface="Arial"/>
                <a:cs typeface="Arial"/>
              </a:rPr>
              <a:t>Introduction</a:t>
            </a:r>
            <a:r>
              <a:rPr sz="2400" b="1" spc="-55" dirty="0">
                <a:solidFill>
                  <a:srgbClr val="201D6F"/>
                </a:solidFill>
                <a:latin typeface="Arial"/>
                <a:cs typeface="Arial"/>
              </a:rPr>
              <a:t> </a:t>
            </a:r>
            <a:r>
              <a:rPr sz="2400" b="1" spc="-25" dirty="0">
                <a:solidFill>
                  <a:srgbClr val="201D6F"/>
                </a:solidFill>
                <a:latin typeface="Arial"/>
                <a:cs typeface="Arial"/>
              </a:rPr>
              <a:t>to</a:t>
            </a:r>
            <a:endParaRPr sz="2400">
              <a:latin typeface="Arial"/>
              <a:cs typeface="Arial"/>
            </a:endParaRPr>
          </a:p>
          <a:p>
            <a:pPr algn="ctr">
              <a:lnSpc>
                <a:spcPts val="4085"/>
              </a:lnSpc>
            </a:pPr>
            <a:r>
              <a:rPr sz="3600" b="1" dirty="0">
                <a:solidFill>
                  <a:srgbClr val="201D6F"/>
                </a:solidFill>
                <a:latin typeface="Arial"/>
                <a:cs typeface="Arial"/>
              </a:rPr>
              <a:t>Parallel</a:t>
            </a:r>
            <a:r>
              <a:rPr sz="3600" b="1" spc="-35" dirty="0">
                <a:solidFill>
                  <a:srgbClr val="201D6F"/>
                </a:solidFill>
                <a:latin typeface="Arial"/>
                <a:cs typeface="Arial"/>
              </a:rPr>
              <a:t> </a:t>
            </a:r>
            <a:r>
              <a:rPr sz="3600" b="1" dirty="0">
                <a:solidFill>
                  <a:srgbClr val="201D6F"/>
                </a:solidFill>
                <a:latin typeface="Arial"/>
                <a:cs typeface="Arial"/>
              </a:rPr>
              <a:t>and</a:t>
            </a:r>
            <a:r>
              <a:rPr sz="3600" b="1" spc="-35" dirty="0">
                <a:solidFill>
                  <a:srgbClr val="201D6F"/>
                </a:solidFill>
                <a:latin typeface="Arial"/>
                <a:cs typeface="Arial"/>
              </a:rPr>
              <a:t> </a:t>
            </a:r>
            <a:r>
              <a:rPr sz="3600" b="1" dirty="0">
                <a:solidFill>
                  <a:srgbClr val="201D6F"/>
                </a:solidFill>
                <a:latin typeface="Arial"/>
                <a:cs typeface="Arial"/>
              </a:rPr>
              <a:t>Distributed</a:t>
            </a:r>
            <a:r>
              <a:rPr sz="3600" b="1" spc="-35" dirty="0">
                <a:solidFill>
                  <a:srgbClr val="201D6F"/>
                </a:solidFill>
                <a:latin typeface="Arial"/>
                <a:cs typeface="Arial"/>
              </a:rPr>
              <a:t> </a:t>
            </a:r>
            <a:r>
              <a:rPr sz="3600" b="1" spc="-10" dirty="0">
                <a:solidFill>
                  <a:srgbClr val="201D6F"/>
                </a:solidFill>
                <a:latin typeface="Arial"/>
                <a:cs typeface="Arial"/>
              </a:rPr>
              <a:t>Programming</a:t>
            </a:r>
            <a:endParaRPr sz="3600">
              <a:latin typeface="Arial"/>
              <a:cs typeface="Arial"/>
            </a:endParaRPr>
          </a:p>
        </p:txBody>
      </p:sp>
      <p:sp>
        <p:nvSpPr>
          <p:cNvPr id="12" name="object 12"/>
          <p:cNvSpPr txBox="1"/>
          <p:nvPr/>
        </p:nvSpPr>
        <p:spPr>
          <a:xfrm>
            <a:off x="4791201" y="2510027"/>
            <a:ext cx="2717546" cy="1397177"/>
          </a:xfrm>
          <a:prstGeom prst="rect">
            <a:avLst/>
          </a:prstGeom>
        </p:spPr>
        <p:txBody>
          <a:bodyPr vert="horz" wrap="square" lIns="0" tIns="88265" rIns="0" bIns="0" rtlCol="0">
            <a:spAutoFit/>
          </a:bodyPr>
          <a:lstStyle/>
          <a:p>
            <a:pPr marR="5080" algn="r">
              <a:lnSpc>
                <a:spcPct val="100000"/>
              </a:lnSpc>
              <a:spcBef>
                <a:spcPts val="695"/>
              </a:spcBef>
            </a:pPr>
            <a:r>
              <a:rPr sz="2000" spc="-25" dirty="0">
                <a:latin typeface="Arial MT"/>
                <a:cs typeface="Arial MT"/>
              </a:rPr>
              <a:t>CS9</a:t>
            </a:r>
            <a:r>
              <a:rPr lang="en-US" sz="2000" spc="-25" dirty="0">
                <a:latin typeface="Arial MT"/>
                <a:cs typeface="Arial MT"/>
              </a:rPr>
              <a:t> &amp; CS10</a:t>
            </a:r>
            <a:endParaRPr sz="2000" dirty="0">
              <a:latin typeface="Arial MT"/>
              <a:cs typeface="Arial MT"/>
            </a:endParaRPr>
          </a:p>
          <a:p>
            <a:pPr marL="12700" algn="r">
              <a:lnSpc>
                <a:spcPct val="100000"/>
              </a:lnSpc>
              <a:spcBef>
                <a:spcPts val="600"/>
              </a:spcBef>
            </a:pPr>
            <a:r>
              <a:rPr lang="en-US" sz="2000" b="1" dirty="0">
                <a:effectLst/>
                <a:latin typeface="Arial MT"/>
                <a:ea typeface="Arial" panose="020B0604020202020204" pitchFamily="34" charset="0"/>
              </a:rPr>
              <a:t>Scale-out and redundancy, </a:t>
            </a:r>
            <a:r>
              <a:rPr sz="2000" spc="-10" dirty="0">
                <a:latin typeface="Arial MT"/>
                <a:cs typeface="Arial MT"/>
              </a:rPr>
              <a:t>Checkpointing</a:t>
            </a:r>
            <a:endParaRPr sz="2000" dirty="0">
              <a:latin typeface="Arial MT"/>
              <a:cs typeface="Arial MT"/>
            </a:endParaRPr>
          </a:p>
        </p:txBody>
      </p:sp>
      <p:pic>
        <p:nvPicPr>
          <p:cNvPr id="13" name="object 13"/>
          <p:cNvPicPr/>
          <p:nvPr/>
        </p:nvPicPr>
        <p:blipFill>
          <a:blip r:embed="rId4" cstate="print"/>
          <a:stretch>
            <a:fillRect/>
          </a:stretch>
        </p:blipFill>
        <p:spPr>
          <a:xfrm>
            <a:off x="11408734" y="5079646"/>
            <a:ext cx="636910" cy="670328"/>
          </a:xfrm>
          <a:prstGeom prst="rect">
            <a:avLst/>
          </a:prstGeom>
        </p:spPr>
      </p:pic>
      <p:sp>
        <p:nvSpPr>
          <p:cNvPr id="14" name="object 14"/>
          <p:cNvSpPr txBox="1"/>
          <p:nvPr/>
        </p:nvSpPr>
        <p:spPr>
          <a:xfrm>
            <a:off x="7920608" y="3055365"/>
            <a:ext cx="205549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Dr.</a:t>
            </a:r>
            <a:r>
              <a:rPr sz="1800" spc="-40" dirty="0">
                <a:latin typeface="Arial MT"/>
                <a:cs typeface="Arial MT"/>
              </a:rPr>
              <a:t> </a:t>
            </a:r>
            <a:r>
              <a:rPr lang="en-US" sz="1800" dirty="0">
                <a:latin typeface="Arial MT"/>
                <a:cs typeface="Arial MT"/>
              </a:rPr>
              <a:t>Sachin D N</a:t>
            </a:r>
            <a:endParaRPr sz="1800" dirty="0">
              <a:latin typeface="Arial MT"/>
              <a:cs typeface="Arial MT"/>
            </a:endParaRPr>
          </a:p>
        </p:txBody>
      </p:sp>
      <p:pic>
        <p:nvPicPr>
          <p:cNvPr id="15" name="object 15"/>
          <p:cNvPicPr/>
          <p:nvPr/>
        </p:nvPicPr>
        <p:blipFill>
          <a:blip r:embed="rId5" cstate="print"/>
          <a:stretch>
            <a:fillRect/>
          </a:stretch>
        </p:blipFill>
        <p:spPr>
          <a:xfrm>
            <a:off x="7278794" y="4838891"/>
            <a:ext cx="1281351" cy="1016315"/>
          </a:xfrm>
          <a:prstGeom prst="rect">
            <a:avLst/>
          </a:prstGeom>
        </p:spPr>
      </p:pic>
      <p:pic>
        <p:nvPicPr>
          <p:cNvPr id="16" name="object 16"/>
          <p:cNvPicPr/>
          <p:nvPr/>
        </p:nvPicPr>
        <p:blipFill>
          <a:blip r:embed="rId6" cstate="print"/>
          <a:stretch>
            <a:fillRect/>
          </a:stretch>
        </p:blipFill>
        <p:spPr>
          <a:xfrm>
            <a:off x="8871278" y="5024628"/>
            <a:ext cx="2293155" cy="826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1577-D29C-59FE-1C4D-92F5B9847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6540D-B671-047D-557E-03929C0E2E44}"/>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CBF38653-BCE0-EC3E-71F3-8B6682912426}"/>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2) Challenge: Network Latency and Bandwidth Bottlenecks</a:t>
            </a:r>
          </a:p>
          <a:p>
            <a:pPr>
              <a:lnSpc>
                <a:spcPct val="150000"/>
              </a:lnSpc>
              <a:buNone/>
            </a:pPr>
            <a:r>
              <a:rPr lang="en-IN" sz="1400" b="1" dirty="0"/>
              <a:t>Problem</a:t>
            </a:r>
          </a:p>
          <a:p>
            <a:pPr>
              <a:lnSpc>
                <a:spcPct val="150000"/>
              </a:lnSpc>
              <a:buFont typeface="Arial" panose="020B0604020202020204" pitchFamily="34" charset="0"/>
              <a:buChar char="•"/>
            </a:pPr>
            <a:r>
              <a:rPr lang="en-IN" sz="1400" dirty="0"/>
              <a:t>As nodes increase, </a:t>
            </a:r>
            <a:r>
              <a:rPr lang="en-IN" sz="1400" b="1" dirty="0"/>
              <a:t>data transfer between nodes</a:t>
            </a:r>
            <a:r>
              <a:rPr lang="en-IN" sz="1400" dirty="0"/>
              <a:t> grows, causing </a:t>
            </a:r>
            <a:r>
              <a:rPr lang="en-IN" sz="1400" b="1" dirty="0"/>
              <a:t>high network latency</a:t>
            </a:r>
            <a:r>
              <a:rPr lang="en-IN" sz="1400" dirty="0"/>
              <a:t>.</a:t>
            </a:r>
          </a:p>
          <a:p>
            <a:pPr>
              <a:lnSpc>
                <a:spcPct val="150000"/>
              </a:lnSpc>
              <a:buFont typeface="Arial" panose="020B0604020202020204" pitchFamily="34" charset="0"/>
              <a:buChar char="•"/>
            </a:pPr>
            <a:r>
              <a:rPr lang="en-IN" sz="1400" dirty="0"/>
              <a:t>Example: A </a:t>
            </a:r>
            <a:r>
              <a:rPr lang="en-IN" sz="1400" b="1" dirty="0"/>
              <a:t>video streaming</a:t>
            </a:r>
            <a:r>
              <a:rPr lang="en-IN" sz="1400" dirty="0"/>
              <a:t> service may experience buffering due to increased data transmission.</a:t>
            </a:r>
          </a:p>
          <a:p>
            <a:endParaRPr lang="en-IN" dirty="0"/>
          </a:p>
        </p:txBody>
      </p:sp>
      <p:sp>
        <p:nvSpPr>
          <p:cNvPr id="6" name="TextBox 5">
            <a:extLst>
              <a:ext uri="{FF2B5EF4-FFF2-40B4-BE49-F238E27FC236}">
                <a16:creationId xmlns:a16="http://schemas.microsoft.com/office/drawing/2014/main" id="{05FB119D-1C00-398A-0C15-DA85516E3D0A}"/>
              </a:ext>
            </a:extLst>
          </p:cNvPr>
          <p:cNvSpPr txBox="1"/>
          <p:nvPr/>
        </p:nvSpPr>
        <p:spPr>
          <a:xfrm>
            <a:off x="3886200" y="3429000"/>
            <a:ext cx="8168689" cy="923330"/>
          </a:xfrm>
          <a:prstGeom prst="rect">
            <a:avLst/>
          </a:prstGeom>
          <a:noFill/>
        </p:spPr>
        <p:txBody>
          <a:bodyPr wrap="square">
            <a:spAutoFit/>
          </a:bodyPr>
          <a:lstStyle/>
          <a:p>
            <a:pPr>
              <a:buNone/>
            </a:pPr>
            <a:r>
              <a:rPr lang="en-IN" dirty="0"/>
              <a:t>✅ </a:t>
            </a:r>
            <a:r>
              <a:rPr lang="en-IN" b="1" dirty="0"/>
              <a:t>Use Content Delivery Networks (CDN)</a:t>
            </a:r>
            <a:endParaRPr lang="en-IN" dirty="0"/>
          </a:p>
          <a:p>
            <a:pPr>
              <a:buNone/>
            </a:pPr>
            <a:r>
              <a:rPr lang="en-IN" dirty="0"/>
              <a:t>✅ </a:t>
            </a:r>
            <a:r>
              <a:rPr lang="en-IN" b="1" dirty="0"/>
              <a:t>Reduce Inter-Node Communication</a:t>
            </a:r>
            <a:endParaRPr lang="en-IN" dirty="0"/>
          </a:p>
          <a:p>
            <a:pPr>
              <a:buNone/>
            </a:pPr>
            <a:r>
              <a:rPr lang="en-IN" dirty="0"/>
              <a:t>✅ </a:t>
            </a:r>
            <a:r>
              <a:rPr lang="en-IN" b="1" dirty="0"/>
              <a:t>Efficient Data Compression &amp; Serialization</a:t>
            </a:r>
            <a:endParaRPr lang="en-IN" dirty="0"/>
          </a:p>
        </p:txBody>
      </p:sp>
    </p:spTree>
    <p:extLst>
      <p:ext uri="{BB962C8B-B14F-4D97-AF65-F5344CB8AC3E}">
        <p14:creationId xmlns:p14="http://schemas.microsoft.com/office/powerpoint/2010/main" val="123972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1E3A5-8064-2C56-0229-A13115DA7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05C59-64FF-E4F2-97F3-FDA78FEAF9AC}"/>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10686B34-3F03-1DFA-C107-B068DE9B74DE}"/>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3) Challenge: Load Balancing Across Multiple Nodes</a:t>
            </a:r>
          </a:p>
          <a:p>
            <a:pPr>
              <a:lnSpc>
                <a:spcPct val="150000"/>
              </a:lnSpc>
              <a:buNone/>
            </a:pPr>
            <a:r>
              <a:rPr lang="en-IN" sz="1400" b="1" dirty="0"/>
              <a:t>Problem</a:t>
            </a:r>
          </a:p>
          <a:p>
            <a:pPr>
              <a:lnSpc>
                <a:spcPct val="150000"/>
              </a:lnSpc>
              <a:buFont typeface="Arial" panose="020B0604020202020204" pitchFamily="34" charset="0"/>
              <a:buChar char="•"/>
            </a:pPr>
            <a:r>
              <a:rPr lang="en-IN" sz="1400" dirty="0"/>
              <a:t>Uneven workload distribution can lead to </a:t>
            </a:r>
            <a:r>
              <a:rPr lang="en-IN" sz="1400" b="1" dirty="0"/>
              <a:t>some nodes being overloaded</a:t>
            </a:r>
            <a:r>
              <a:rPr lang="en-IN" sz="1400" dirty="0"/>
              <a:t> while others remain underutilized.</a:t>
            </a:r>
          </a:p>
          <a:p>
            <a:pPr>
              <a:lnSpc>
                <a:spcPct val="150000"/>
              </a:lnSpc>
              <a:buFont typeface="Arial" panose="020B0604020202020204" pitchFamily="34" charset="0"/>
              <a:buChar char="•"/>
            </a:pPr>
            <a:r>
              <a:rPr lang="en-IN" sz="1400" dirty="0"/>
              <a:t>Example: An </a:t>
            </a:r>
            <a:r>
              <a:rPr lang="en-IN" sz="1400" b="1" dirty="0"/>
              <a:t>e-commerce site</a:t>
            </a:r>
            <a:r>
              <a:rPr lang="en-IN" sz="1400" dirty="0"/>
              <a:t> may experience high traffic on some web servers while others are idle.</a:t>
            </a:r>
          </a:p>
          <a:p>
            <a:endParaRPr lang="en-IN" dirty="0"/>
          </a:p>
        </p:txBody>
      </p:sp>
      <p:sp>
        <p:nvSpPr>
          <p:cNvPr id="5" name="TextBox 4">
            <a:extLst>
              <a:ext uri="{FF2B5EF4-FFF2-40B4-BE49-F238E27FC236}">
                <a16:creationId xmlns:a16="http://schemas.microsoft.com/office/drawing/2014/main" id="{4FAA94CB-4862-7F37-79AA-F0A62684FB93}"/>
              </a:ext>
            </a:extLst>
          </p:cNvPr>
          <p:cNvSpPr txBox="1"/>
          <p:nvPr/>
        </p:nvSpPr>
        <p:spPr>
          <a:xfrm>
            <a:off x="3505200" y="3352800"/>
            <a:ext cx="6094674" cy="2308324"/>
          </a:xfrm>
          <a:prstGeom prst="rect">
            <a:avLst/>
          </a:prstGeom>
          <a:noFill/>
        </p:spPr>
        <p:txBody>
          <a:bodyPr wrap="square">
            <a:spAutoFit/>
          </a:bodyPr>
          <a:lstStyle/>
          <a:p>
            <a:pPr>
              <a:buNone/>
            </a:pPr>
            <a:r>
              <a:rPr lang="en-IN" dirty="0"/>
              <a:t>✅ </a:t>
            </a:r>
            <a:r>
              <a:rPr lang="en-IN" b="1" dirty="0"/>
              <a:t>Dynamic Load Balancing</a:t>
            </a:r>
            <a:endParaRPr lang="en-IN" dirty="0"/>
          </a:p>
          <a:p>
            <a:pPr>
              <a:buFont typeface="Arial" panose="020B0604020202020204" pitchFamily="34" charset="0"/>
              <a:buChar char="•"/>
            </a:pPr>
            <a:r>
              <a:rPr lang="en-IN" dirty="0"/>
              <a:t>Use </a:t>
            </a:r>
            <a:r>
              <a:rPr lang="en-IN" b="1" dirty="0"/>
              <a:t>Round-Robin, Least Connections, or Adaptive Load Balancing</a:t>
            </a:r>
            <a:r>
              <a:rPr lang="en-IN" dirty="0"/>
              <a:t> algorithms.</a:t>
            </a:r>
          </a:p>
          <a:p>
            <a:pPr>
              <a:buNone/>
            </a:pPr>
            <a:r>
              <a:rPr lang="en-IN" dirty="0"/>
              <a:t>✅ </a:t>
            </a:r>
            <a:r>
              <a:rPr lang="en-IN" b="1" dirty="0"/>
              <a:t>Auto-Scaling Mechanisms</a:t>
            </a:r>
            <a:endParaRPr lang="en-IN" dirty="0"/>
          </a:p>
          <a:p>
            <a:pPr>
              <a:buFont typeface="Arial" panose="020B0604020202020204" pitchFamily="34" charset="0"/>
              <a:buChar char="•"/>
            </a:pPr>
            <a:r>
              <a:rPr lang="en-IN" b="1" dirty="0"/>
              <a:t>Dynamically add/remove</a:t>
            </a:r>
            <a:r>
              <a:rPr lang="en-IN" dirty="0"/>
              <a:t> servers based on demand.</a:t>
            </a:r>
          </a:p>
          <a:p>
            <a:pPr>
              <a:buNone/>
            </a:pPr>
            <a:r>
              <a:rPr lang="en-IN" dirty="0"/>
              <a:t>✅ </a:t>
            </a:r>
            <a:r>
              <a:rPr lang="en-IN" b="1" dirty="0"/>
              <a:t>Task Scheduling Algorithms</a:t>
            </a:r>
            <a:endParaRPr lang="en-IN" dirty="0"/>
          </a:p>
          <a:p>
            <a:pPr>
              <a:buFont typeface="Arial" panose="020B0604020202020204" pitchFamily="34" charset="0"/>
              <a:buChar char="•"/>
            </a:pPr>
            <a:r>
              <a:rPr lang="en-IN" dirty="0"/>
              <a:t>Implement </a:t>
            </a:r>
            <a:r>
              <a:rPr lang="en-IN" b="1" dirty="0"/>
              <a:t>heuristic or AI-based schedulers</a:t>
            </a:r>
            <a:r>
              <a:rPr lang="en-IN" dirty="0"/>
              <a:t> for better workload distribution.</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BCD8B7EB-A212-1DC3-9108-6BA495922321}"/>
                  </a:ext>
                </a:extLst>
              </p14:cNvPr>
              <p14:cNvContentPartPr/>
              <p14:nvPr/>
            </p14:nvContentPartPr>
            <p14:xfrm>
              <a:off x="2277000" y="1946520"/>
              <a:ext cx="2241720" cy="54000"/>
            </p14:xfrm>
          </p:contentPart>
        </mc:Choice>
        <mc:Fallback xmlns="">
          <p:pic>
            <p:nvPicPr>
              <p:cNvPr id="7" name="Ink 6">
                <a:extLst>
                  <a:ext uri="{FF2B5EF4-FFF2-40B4-BE49-F238E27FC236}">
                    <a16:creationId xmlns:a16="http://schemas.microsoft.com/office/drawing/2014/main" id="{BCD8B7EB-A212-1DC3-9108-6BA495922321}"/>
                  </a:ext>
                </a:extLst>
              </p:cNvPr>
              <p:cNvPicPr/>
              <p:nvPr/>
            </p:nvPicPr>
            <p:blipFill>
              <a:blip r:embed="rId3"/>
              <a:stretch>
                <a:fillRect/>
              </a:stretch>
            </p:blipFill>
            <p:spPr>
              <a:xfrm>
                <a:off x="2267640" y="1937160"/>
                <a:ext cx="2260440" cy="72720"/>
              </a:xfrm>
              <a:prstGeom prst="rect">
                <a:avLst/>
              </a:prstGeom>
            </p:spPr>
          </p:pic>
        </mc:Fallback>
      </mc:AlternateContent>
    </p:spTree>
    <p:extLst>
      <p:ext uri="{BB962C8B-B14F-4D97-AF65-F5344CB8AC3E}">
        <p14:creationId xmlns:p14="http://schemas.microsoft.com/office/powerpoint/2010/main" val="29059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7AF98-5A75-444A-50B5-30B0D9AE8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5C850-DC79-23D8-73A3-BC6138BC15D6}"/>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CA991592-826E-4A65-9696-5F806CD922C3}"/>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3) Challenge: Load Balancing Across Multiple Nodes</a:t>
            </a:r>
          </a:p>
          <a:p>
            <a:pPr>
              <a:lnSpc>
                <a:spcPct val="150000"/>
              </a:lnSpc>
              <a:buNone/>
            </a:pPr>
            <a:r>
              <a:rPr lang="en-IN" sz="1400" b="1" dirty="0"/>
              <a:t>Problem</a:t>
            </a:r>
          </a:p>
          <a:p>
            <a:pPr>
              <a:lnSpc>
                <a:spcPct val="150000"/>
              </a:lnSpc>
              <a:buFont typeface="Arial" panose="020B0604020202020204" pitchFamily="34" charset="0"/>
              <a:buChar char="•"/>
            </a:pPr>
            <a:r>
              <a:rPr lang="en-IN" sz="1400" dirty="0"/>
              <a:t>Uneven workload distribution can lead to </a:t>
            </a:r>
            <a:r>
              <a:rPr lang="en-IN" sz="1400" b="1" dirty="0"/>
              <a:t>some nodes being overloaded</a:t>
            </a:r>
            <a:r>
              <a:rPr lang="en-IN" sz="1400" dirty="0"/>
              <a:t> while others remain underutilized.</a:t>
            </a:r>
          </a:p>
          <a:p>
            <a:pPr>
              <a:lnSpc>
                <a:spcPct val="150000"/>
              </a:lnSpc>
              <a:buFont typeface="Arial" panose="020B0604020202020204" pitchFamily="34" charset="0"/>
              <a:buChar char="•"/>
            </a:pPr>
            <a:r>
              <a:rPr lang="en-IN" sz="1400" dirty="0"/>
              <a:t>Example: An </a:t>
            </a:r>
            <a:r>
              <a:rPr lang="en-IN" sz="1400" b="1" dirty="0"/>
              <a:t>e-commerce site</a:t>
            </a:r>
            <a:r>
              <a:rPr lang="en-IN" sz="1400" dirty="0"/>
              <a:t> may experience high traffic on some web servers while others are idle.</a:t>
            </a:r>
          </a:p>
          <a:p>
            <a:endParaRPr lang="en-IN" dirty="0"/>
          </a:p>
        </p:txBody>
      </p:sp>
      <p:sp>
        <p:nvSpPr>
          <p:cNvPr id="5" name="TextBox 4">
            <a:extLst>
              <a:ext uri="{FF2B5EF4-FFF2-40B4-BE49-F238E27FC236}">
                <a16:creationId xmlns:a16="http://schemas.microsoft.com/office/drawing/2014/main" id="{0B66479D-26FF-5D68-86AE-12C61C4E615F}"/>
              </a:ext>
            </a:extLst>
          </p:cNvPr>
          <p:cNvSpPr txBox="1"/>
          <p:nvPr/>
        </p:nvSpPr>
        <p:spPr>
          <a:xfrm>
            <a:off x="3505200" y="3352800"/>
            <a:ext cx="6094674" cy="2308324"/>
          </a:xfrm>
          <a:prstGeom prst="rect">
            <a:avLst/>
          </a:prstGeom>
          <a:noFill/>
        </p:spPr>
        <p:txBody>
          <a:bodyPr wrap="square">
            <a:spAutoFit/>
          </a:bodyPr>
          <a:lstStyle/>
          <a:p>
            <a:pPr>
              <a:buNone/>
            </a:pPr>
            <a:r>
              <a:rPr lang="en-IN" dirty="0"/>
              <a:t>✅ </a:t>
            </a:r>
            <a:r>
              <a:rPr lang="en-IN" b="1" dirty="0"/>
              <a:t>Dynamic Load Balancing</a:t>
            </a:r>
            <a:endParaRPr lang="en-IN" dirty="0"/>
          </a:p>
          <a:p>
            <a:pPr>
              <a:buFont typeface="Arial" panose="020B0604020202020204" pitchFamily="34" charset="0"/>
              <a:buChar char="•"/>
            </a:pPr>
            <a:r>
              <a:rPr lang="en-IN" dirty="0"/>
              <a:t>Use </a:t>
            </a:r>
            <a:r>
              <a:rPr lang="en-IN" b="1" dirty="0"/>
              <a:t>Round-Robin, Least Connections, or Adaptive Load Balancing</a:t>
            </a:r>
            <a:r>
              <a:rPr lang="en-IN" dirty="0"/>
              <a:t> algorithms.</a:t>
            </a:r>
          </a:p>
          <a:p>
            <a:pPr>
              <a:buNone/>
            </a:pPr>
            <a:r>
              <a:rPr lang="en-IN" dirty="0"/>
              <a:t>✅ </a:t>
            </a:r>
            <a:r>
              <a:rPr lang="en-IN" b="1" dirty="0"/>
              <a:t>Auto-Scaling Mechanisms</a:t>
            </a:r>
            <a:endParaRPr lang="en-IN" dirty="0"/>
          </a:p>
          <a:p>
            <a:pPr>
              <a:buFont typeface="Arial" panose="020B0604020202020204" pitchFamily="34" charset="0"/>
              <a:buChar char="•"/>
            </a:pPr>
            <a:r>
              <a:rPr lang="en-IN" b="1" dirty="0"/>
              <a:t>Dynamically add/remove</a:t>
            </a:r>
            <a:r>
              <a:rPr lang="en-IN" dirty="0"/>
              <a:t> servers based on demand.</a:t>
            </a:r>
          </a:p>
          <a:p>
            <a:pPr>
              <a:buNone/>
            </a:pPr>
            <a:r>
              <a:rPr lang="en-IN" dirty="0"/>
              <a:t>✅ </a:t>
            </a:r>
            <a:r>
              <a:rPr lang="en-IN" b="1" dirty="0"/>
              <a:t>Task Scheduling Algorithms</a:t>
            </a:r>
            <a:endParaRPr lang="en-IN" dirty="0"/>
          </a:p>
          <a:p>
            <a:pPr>
              <a:buFont typeface="Arial" panose="020B0604020202020204" pitchFamily="34" charset="0"/>
              <a:buChar char="•"/>
            </a:pPr>
            <a:r>
              <a:rPr lang="en-IN" dirty="0"/>
              <a:t>Implement </a:t>
            </a:r>
            <a:r>
              <a:rPr lang="en-IN" b="1" dirty="0"/>
              <a:t>heuristic or AI-based schedulers</a:t>
            </a:r>
            <a:r>
              <a:rPr lang="en-IN" dirty="0"/>
              <a:t> for better workload distribution.</a:t>
            </a:r>
          </a:p>
        </p:txBody>
      </p:sp>
    </p:spTree>
    <p:extLst>
      <p:ext uri="{BB962C8B-B14F-4D97-AF65-F5344CB8AC3E}">
        <p14:creationId xmlns:p14="http://schemas.microsoft.com/office/powerpoint/2010/main" val="259653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FC07-2403-D0C2-BF95-EB6C445AF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28633-3ADF-0F5F-7E04-F78252BFAFAE}"/>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C4DF4C1F-5FA1-9DFA-CAF1-55B68624E260}"/>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4) Challenge: Fault Tolerance &amp; Node Failures</a:t>
            </a:r>
          </a:p>
          <a:p>
            <a:pPr>
              <a:lnSpc>
                <a:spcPct val="150000"/>
              </a:lnSpc>
              <a:buNone/>
            </a:pPr>
            <a:r>
              <a:rPr lang="en-IN" sz="1400" b="1" dirty="0"/>
              <a:t>Problem</a:t>
            </a:r>
          </a:p>
          <a:p>
            <a:pPr>
              <a:lnSpc>
                <a:spcPct val="150000"/>
              </a:lnSpc>
              <a:buFont typeface="Arial" panose="020B0604020202020204" pitchFamily="34" charset="0"/>
              <a:buChar char="•"/>
            </a:pPr>
            <a:r>
              <a:rPr lang="en-IN" sz="1400" dirty="0"/>
              <a:t>In large-scale systems, </a:t>
            </a:r>
            <a:r>
              <a:rPr lang="en-IN" sz="1400" b="1" dirty="0"/>
              <a:t>server failures are common</a:t>
            </a:r>
            <a:r>
              <a:rPr lang="en-IN" sz="1400" dirty="0"/>
              <a:t>, leading to </a:t>
            </a:r>
            <a:r>
              <a:rPr lang="en-IN" sz="1400" b="1" dirty="0"/>
              <a:t>downtime</a:t>
            </a:r>
            <a:r>
              <a:rPr lang="en-IN" sz="1400" dirty="0"/>
              <a:t> or </a:t>
            </a:r>
            <a:r>
              <a:rPr lang="en-IN" sz="1400" b="1" dirty="0"/>
              <a:t>data loss</a:t>
            </a:r>
            <a:r>
              <a:rPr lang="en-IN" sz="1400" dirty="0"/>
              <a:t>.</a:t>
            </a:r>
          </a:p>
          <a:p>
            <a:pPr>
              <a:lnSpc>
                <a:spcPct val="150000"/>
              </a:lnSpc>
              <a:buFont typeface="Arial" panose="020B0604020202020204" pitchFamily="34" charset="0"/>
              <a:buChar char="•"/>
            </a:pPr>
            <a:r>
              <a:rPr lang="en-IN" sz="1400" dirty="0"/>
              <a:t>Example: If an EC2 instance running a microservice fails, requests might be lost.</a:t>
            </a:r>
          </a:p>
          <a:p>
            <a:endParaRPr lang="en-IN" dirty="0"/>
          </a:p>
        </p:txBody>
      </p:sp>
      <p:sp>
        <p:nvSpPr>
          <p:cNvPr id="6" name="TextBox 5">
            <a:extLst>
              <a:ext uri="{FF2B5EF4-FFF2-40B4-BE49-F238E27FC236}">
                <a16:creationId xmlns:a16="http://schemas.microsoft.com/office/drawing/2014/main" id="{6F66072F-4052-F728-F4B6-9B97571536FF}"/>
              </a:ext>
            </a:extLst>
          </p:cNvPr>
          <p:cNvSpPr txBox="1"/>
          <p:nvPr/>
        </p:nvSpPr>
        <p:spPr>
          <a:xfrm>
            <a:off x="2819400" y="3276600"/>
            <a:ext cx="8305800" cy="2031325"/>
          </a:xfrm>
          <a:prstGeom prst="rect">
            <a:avLst/>
          </a:prstGeom>
          <a:noFill/>
        </p:spPr>
        <p:txBody>
          <a:bodyPr wrap="square">
            <a:spAutoFit/>
          </a:bodyPr>
          <a:lstStyle/>
          <a:p>
            <a:pPr>
              <a:buNone/>
            </a:pPr>
            <a:r>
              <a:rPr lang="en-IN" dirty="0"/>
              <a:t>✅ </a:t>
            </a:r>
            <a:r>
              <a:rPr lang="en-IN" b="1" dirty="0"/>
              <a:t>Replication &amp; Backup Mechanisms</a:t>
            </a:r>
            <a:endParaRPr lang="en-IN" dirty="0"/>
          </a:p>
          <a:p>
            <a:pPr>
              <a:buNone/>
            </a:pPr>
            <a:r>
              <a:rPr lang="en-IN" dirty="0"/>
              <a:t>✅ </a:t>
            </a:r>
            <a:r>
              <a:rPr lang="en-IN" b="1" dirty="0"/>
              <a:t>Automatic Failover &amp; Self-Healing</a:t>
            </a:r>
            <a:endParaRPr lang="en-IN" dirty="0"/>
          </a:p>
          <a:p>
            <a:pPr>
              <a:buNone/>
            </a:pPr>
            <a:r>
              <a:rPr lang="en-IN" dirty="0"/>
              <a:t>✅ </a:t>
            </a:r>
            <a:r>
              <a:rPr lang="en-IN" b="1" dirty="0"/>
              <a:t>Microservices with Redundancy</a:t>
            </a:r>
            <a:endParaRPr lang="en-IN" dirty="0"/>
          </a:p>
          <a:p>
            <a:pPr>
              <a:buFont typeface="Arial" panose="020B0604020202020204" pitchFamily="34" charset="0"/>
              <a:buChar char="•"/>
            </a:pPr>
            <a:r>
              <a:rPr lang="en-IN" dirty="0"/>
              <a:t>Deploy </a:t>
            </a:r>
            <a:r>
              <a:rPr lang="en-IN" b="1" dirty="0"/>
              <a:t>stateless microservices</a:t>
            </a:r>
            <a:r>
              <a:rPr lang="en-IN" dirty="0"/>
              <a:t> to ensure high availability.</a:t>
            </a:r>
          </a:p>
          <a:p>
            <a:pPr>
              <a:buNone/>
            </a:pPr>
            <a:r>
              <a:rPr lang="en-IN" dirty="0"/>
              <a:t>✅ </a:t>
            </a:r>
            <a:r>
              <a:rPr lang="en-IN" b="1" dirty="0"/>
              <a:t>Distributed Checkpointing</a:t>
            </a:r>
            <a:endParaRPr lang="en-IN" dirty="0"/>
          </a:p>
          <a:p>
            <a:pPr>
              <a:buFont typeface="Arial" panose="020B0604020202020204" pitchFamily="34" charset="0"/>
              <a:buChar char="•"/>
            </a:pPr>
            <a:r>
              <a:rPr lang="en-IN" dirty="0"/>
              <a:t>Save periodic system states for </a:t>
            </a:r>
            <a:r>
              <a:rPr lang="en-IN" b="1" dirty="0"/>
              <a:t>failure recovery</a:t>
            </a:r>
            <a:r>
              <a:rPr lang="en-IN" dirty="0"/>
              <a:t> (e.g., </a:t>
            </a:r>
            <a:r>
              <a:rPr lang="en-IN" b="1" dirty="0"/>
              <a:t>Apache Flink Checkpoints</a:t>
            </a:r>
            <a:r>
              <a:rPr lang="en-IN" dirty="0"/>
              <a:t>).</a:t>
            </a:r>
          </a:p>
        </p:txBody>
      </p:sp>
    </p:spTree>
    <p:extLst>
      <p:ext uri="{BB962C8B-B14F-4D97-AF65-F5344CB8AC3E}">
        <p14:creationId xmlns:p14="http://schemas.microsoft.com/office/powerpoint/2010/main" val="2159935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8FB23-30A4-3BE8-8D5B-EC9DD87FB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B599F-C322-3108-58FD-2631E227158B}"/>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C34AD1CE-20A9-336C-24FD-5993FDF68550}"/>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5) Challenge: Synchronization and Deadlocks in Parallel Computing</a:t>
            </a:r>
          </a:p>
          <a:p>
            <a:pPr>
              <a:lnSpc>
                <a:spcPct val="150000"/>
              </a:lnSpc>
              <a:buNone/>
            </a:pPr>
            <a:r>
              <a:rPr lang="en-IN" sz="1400" b="1" dirty="0"/>
              <a:t>Problem</a:t>
            </a:r>
          </a:p>
          <a:p>
            <a:pPr>
              <a:lnSpc>
                <a:spcPct val="150000"/>
              </a:lnSpc>
              <a:buFont typeface="Arial" panose="020B0604020202020204" pitchFamily="34" charset="0"/>
              <a:buChar char="•"/>
            </a:pPr>
            <a:r>
              <a:rPr lang="en-IN" sz="1400" dirty="0"/>
              <a:t>When multiple processes access </a:t>
            </a:r>
            <a:r>
              <a:rPr lang="en-IN" sz="1400" b="1" dirty="0"/>
              <a:t>shared resources</a:t>
            </a:r>
            <a:r>
              <a:rPr lang="en-IN" sz="1400" dirty="0"/>
              <a:t>, </a:t>
            </a:r>
            <a:r>
              <a:rPr lang="en-IN" sz="1400" b="1" dirty="0"/>
              <a:t>deadlocks</a:t>
            </a:r>
            <a:r>
              <a:rPr lang="en-IN" sz="1400" dirty="0"/>
              <a:t> and </a:t>
            </a:r>
            <a:r>
              <a:rPr lang="en-IN" sz="1400" b="1" dirty="0"/>
              <a:t>race conditions</a:t>
            </a:r>
            <a:r>
              <a:rPr lang="en-IN" sz="1400" dirty="0"/>
              <a:t> can occur.</a:t>
            </a:r>
          </a:p>
          <a:p>
            <a:pPr>
              <a:lnSpc>
                <a:spcPct val="150000"/>
              </a:lnSpc>
              <a:buFont typeface="Arial" panose="020B0604020202020204" pitchFamily="34" charset="0"/>
              <a:buChar char="•"/>
            </a:pPr>
            <a:r>
              <a:rPr lang="en-IN" sz="1400" dirty="0"/>
              <a:t>Example: Two processes waiting for each other's locks, causing </a:t>
            </a:r>
            <a:r>
              <a:rPr lang="en-IN" sz="1400" b="1" dirty="0"/>
              <a:t>a deadlock</a:t>
            </a:r>
            <a:r>
              <a:rPr lang="en-IN" sz="1400" dirty="0"/>
              <a:t>.</a:t>
            </a:r>
          </a:p>
          <a:p>
            <a:endParaRPr lang="en-IN" dirty="0"/>
          </a:p>
        </p:txBody>
      </p:sp>
      <p:sp>
        <p:nvSpPr>
          <p:cNvPr id="6" name="TextBox 5">
            <a:extLst>
              <a:ext uri="{FF2B5EF4-FFF2-40B4-BE49-F238E27FC236}">
                <a16:creationId xmlns:a16="http://schemas.microsoft.com/office/drawing/2014/main" id="{564FEA87-E715-00A0-2E7C-97A8B7BDD896}"/>
              </a:ext>
            </a:extLst>
          </p:cNvPr>
          <p:cNvSpPr txBox="1"/>
          <p:nvPr/>
        </p:nvSpPr>
        <p:spPr>
          <a:xfrm>
            <a:off x="2819400" y="3429000"/>
            <a:ext cx="8305800" cy="1477328"/>
          </a:xfrm>
          <a:prstGeom prst="rect">
            <a:avLst/>
          </a:prstGeom>
          <a:noFill/>
        </p:spPr>
        <p:txBody>
          <a:bodyPr wrap="square">
            <a:spAutoFit/>
          </a:bodyPr>
          <a:lstStyle/>
          <a:p>
            <a:pPr>
              <a:buNone/>
            </a:pPr>
            <a:r>
              <a:rPr lang="en-IN" dirty="0"/>
              <a:t>✅ </a:t>
            </a:r>
            <a:r>
              <a:rPr lang="en-IN" b="1" dirty="0"/>
              <a:t>Avoid Shared State (Use Message Passing)</a:t>
            </a:r>
          </a:p>
          <a:p>
            <a:pPr>
              <a:buNone/>
            </a:pPr>
            <a:r>
              <a:rPr lang="en-IN" dirty="0"/>
              <a:t>Implement </a:t>
            </a:r>
            <a:r>
              <a:rPr lang="en-IN" b="1" dirty="0"/>
              <a:t>message queues </a:t>
            </a:r>
            <a:r>
              <a:rPr lang="en-IN" dirty="0"/>
              <a:t>instead of shared memory.</a:t>
            </a:r>
          </a:p>
          <a:p>
            <a:pPr>
              <a:buNone/>
            </a:pPr>
            <a:r>
              <a:rPr lang="en-IN" dirty="0"/>
              <a:t>✅ </a:t>
            </a:r>
            <a:r>
              <a:rPr lang="en-IN" b="1" dirty="0"/>
              <a:t>Use Distributed Locks with Timeouts</a:t>
            </a:r>
            <a:endParaRPr lang="en-IN" dirty="0"/>
          </a:p>
          <a:p>
            <a:pPr>
              <a:buNone/>
            </a:pPr>
            <a:r>
              <a:rPr lang="en-IN" dirty="0"/>
              <a:t>✅ </a:t>
            </a:r>
            <a:r>
              <a:rPr lang="en-IN" b="1" dirty="0"/>
              <a:t>Priority Scheduling for Deadlock Prevention</a:t>
            </a:r>
            <a:endParaRPr lang="en-IN" dirty="0"/>
          </a:p>
          <a:p>
            <a:pPr>
              <a:buFont typeface="Arial" panose="020B0604020202020204" pitchFamily="34" charset="0"/>
              <a:buChar char="•"/>
            </a:pPr>
            <a:r>
              <a:rPr lang="en-IN" dirty="0"/>
              <a:t>Assign </a:t>
            </a:r>
            <a:r>
              <a:rPr lang="en-IN" b="1" dirty="0"/>
              <a:t>priorities to tasks</a:t>
            </a:r>
            <a:r>
              <a:rPr lang="en-IN" dirty="0"/>
              <a:t> and use </a:t>
            </a:r>
            <a:r>
              <a:rPr lang="en-IN" b="1" dirty="0"/>
              <a:t>timeout-based locking mechanisms</a:t>
            </a:r>
            <a:r>
              <a:rPr lang="en-IN" dirty="0"/>
              <a:t>.</a:t>
            </a:r>
          </a:p>
        </p:txBody>
      </p:sp>
    </p:spTree>
    <p:extLst>
      <p:ext uri="{BB962C8B-B14F-4D97-AF65-F5344CB8AC3E}">
        <p14:creationId xmlns:p14="http://schemas.microsoft.com/office/powerpoint/2010/main" val="371208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670B-EECA-D5CB-5D6E-71C7A18C1874}"/>
              </a:ext>
            </a:extLst>
          </p:cNvPr>
          <p:cNvSpPr>
            <a:spLocks noGrp="1"/>
          </p:cNvSpPr>
          <p:nvPr>
            <p:ph type="title"/>
          </p:nvPr>
        </p:nvSpPr>
        <p:spPr>
          <a:xfrm>
            <a:off x="774292" y="353313"/>
            <a:ext cx="9817507" cy="1477328"/>
          </a:xfrm>
        </p:spPr>
        <p:txBody>
          <a:bodyPr/>
          <a:lstStyle/>
          <a:p>
            <a:r>
              <a:rPr lang="en-IN" b="1" dirty="0"/>
              <a:t>Redundancy in Parallel and Distributed Computing</a:t>
            </a:r>
            <a:br>
              <a:rPr lang="en-IN" b="1" dirty="0"/>
            </a:br>
            <a:br>
              <a:rPr lang="en-IN" b="1" dirty="0"/>
            </a:br>
            <a:endParaRPr lang="en-IN" dirty="0"/>
          </a:p>
        </p:txBody>
      </p:sp>
      <p:sp>
        <p:nvSpPr>
          <p:cNvPr id="3" name="Text Placeholder 2">
            <a:extLst>
              <a:ext uri="{FF2B5EF4-FFF2-40B4-BE49-F238E27FC236}">
                <a16:creationId xmlns:a16="http://schemas.microsoft.com/office/drawing/2014/main" id="{C45932D3-536E-A7FC-FA2C-586FE69BB64E}"/>
              </a:ext>
            </a:extLst>
          </p:cNvPr>
          <p:cNvSpPr>
            <a:spLocks noGrp="1"/>
          </p:cNvSpPr>
          <p:nvPr>
            <p:ph type="body" idx="1"/>
          </p:nvPr>
        </p:nvSpPr>
        <p:spPr>
          <a:xfrm>
            <a:off x="813841" y="1305305"/>
            <a:ext cx="10564317" cy="1615827"/>
          </a:xfrm>
        </p:spPr>
        <p:txBody>
          <a:bodyPr/>
          <a:lstStyle/>
          <a:p>
            <a:pPr>
              <a:lnSpc>
                <a:spcPct val="150000"/>
              </a:lnSpc>
              <a:buNone/>
            </a:pPr>
            <a:r>
              <a:rPr lang="en-IN" sz="1800" b="1" dirty="0"/>
              <a:t>What is Redundancy?</a:t>
            </a:r>
          </a:p>
          <a:p>
            <a:pPr>
              <a:lnSpc>
                <a:spcPct val="150000"/>
              </a:lnSpc>
              <a:buFont typeface="Arial" panose="020B0604020202020204" pitchFamily="34" charset="0"/>
              <a:buChar char="•"/>
            </a:pPr>
            <a:r>
              <a:rPr lang="en-IN" sz="1800" b="1" dirty="0"/>
              <a:t>Redundancy</a:t>
            </a:r>
            <a:r>
              <a:rPr lang="en-IN" sz="1800" dirty="0"/>
              <a:t> means having </a:t>
            </a:r>
            <a:r>
              <a:rPr lang="en-IN" sz="1800" b="1" dirty="0"/>
              <a:t>duplicate resources</a:t>
            </a:r>
            <a:r>
              <a:rPr lang="en-IN" sz="1800" dirty="0"/>
              <a:t> to </a:t>
            </a:r>
            <a:r>
              <a:rPr lang="en-IN" sz="1800" b="1" dirty="0"/>
              <a:t>ensure fault tolerance and reliability</a:t>
            </a:r>
            <a:r>
              <a:rPr lang="en-IN" sz="1800" dirty="0"/>
              <a:t>.</a:t>
            </a:r>
          </a:p>
          <a:p>
            <a:pPr>
              <a:lnSpc>
                <a:spcPct val="150000"/>
              </a:lnSpc>
              <a:buFont typeface="Arial" panose="020B0604020202020204" pitchFamily="34" charset="0"/>
              <a:buChar char="•"/>
            </a:pPr>
            <a:r>
              <a:rPr lang="en-IN" sz="1800" dirty="0"/>
              <a:t>It prevents </a:t>
            </a:r>
            <a:r>
              <a:rPr lang="en-IN" sz="1800" b="1" dirty="0"/>
              <a:t>single points of failure</a:t>
            </a:r>
            <a:r>
              <a:rPr lang="en-IN" sz="1800" dirty="0"/>
              <a:t> by keeping backups of data or computations.</a:t>
            </a:r>
          </a:p>
          <a:p>
            <a:endParaRPr lang="en-IN" dirty="0"/>
          </a:p>
        </p:txBody>
      </p:sp>
      <p:pic>
        <p:nvPicPr>
          <p:cNvPr id="3074" name="Picture 2" descr="Redundancy and Replication: Duplicating in a Distributed System | by  Vaidehi Joshi | baseds | Medium">
            <a:extLst>
              <a:ext uri="{FF2B5EF4-FFF2-40B4-BE49-F238E27FC236}">
                <a16:creationId xmlns:a16="http://schemas.microsoft.com/office/drawing/2014/main" id="{71FB71FA-4C31-E1C0-0B55-D84D05054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260465"/>
            <a:ext cx="5562600" cy="2744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A155B78-14BA-A6D6-0C8A-9B876F435F69}"/>
                  </a:ext>
                </a:extLst>
              </p14:cNvPr>
              <p14:cNvContentPartPr/>
              <p14:nvPr/>
            </p14:nvContentPartPr>
            <p14:xfrm>
              <a:off x="8349120" y="2035800"/>
              <a:ext cx="3518640" cy="2313360"/>
            </p14:xfrm>
          </p:contentPart>
        </mc:Choice>
        <mc:Fallback xmlns="">
          <p:pic>
            <p:nvPicPr>
              <p:cNvPr id="4" name="Ink 3">
                <a:extLst>
                  <a:ext uri="{FF2B5EF4-FFF2-40B4-BE49-F238E27FC236}">
                    <a16:creationId xmlns:a16="http://schemas.microsoft.com/office/drawing/2014/main" id="{CA155B78-14BA-A6D6-0C8A-9B876F435F69}"/>
                  </a:ext>
                </a:extLst>
              </p:cNvPr>
              <p:cNvPicPr/>
              <p:nvPr/>
            </p:nvPicPr>
            <p:blipFill>
              <a:blip r:embed="rId4"/>
              <a:stretch>
                <a:fillRect/>
              </a:stretch>
            </p:blipFill>
            <p:spPr>
              <a:xfrm>
                <a:off x="8339760" y="2026440"/>
                <a:ext cx="3537360" cy="2332080"/>
              </a:xfrm>
              <a:prstGeom prst="rect">
                <a:avLst/>
              </a:prstGeom>
            </p:spPr>
          </p:pic>
        </mc:Fallback>
      </mc:AlternateContent>
    </p:spTree>
    <p:extLst>
      <p:ext uri="{BB962C8B-B14F-4D97-AF65-F5344CB8AC3E}">
        <p14:creationId xmlns:p14="http://schemas.microsoft.com/office/powerpoint/2010/main" val="90988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D2B2-D2F5-2708-B51E-394FB3665C6E}"/>
              </a:ext>
            </a:extLst>
          </p:cNvPr>
          <p:cNvSpPr>
            <a:spLocks noGrp="1"/>
          </p:cNvSpPr>
          <p:nvPr>
            <p:ph type="title"/>
          </p:nvPr>
        </p:nvSpPr>
        <p:spPr>
          <a:xfrm>
            <a:off x="774292" y="353313"/>
            <a:ext cx="10122308" cy="713487"/>
          </a:xfrm>
        </p:spPr>
        <p:txBody>
          <a:bodyPr/>
          <a:lstStyle/>
          <a:p>
            <a:r>
              <a:rPr lang="en-IN" b="1" dirty="0"/>
              <a:t>Redundancy in Parallel and Distributed Computing</a:t>
            </a:r>
            <a:br>
              <a:rPr lang="en-IN" b="1" dirty="0"/>
            </a:br>
            <a:br>
              <a:rPr lang="en-IN" b="1" dirty="0"/>
            </a:br>
            <a:endParaRPr lang="en-IN" dirty="0"/>
          </a:p>
        </p:txBody>
      </p:sp>
      <p:sp>
        <p:nvSpPr>
          <p:cNvPr id="3" name="Text Placeholder 2">
            <a:extLst>
              <a:ext uri="{FF2B5EF4-FFF2-40B4-BE49-F238E27FC236}">
                <a16:creationId xmlns:a16="http://schemas.microsoft.com/office/drawing/2014/main" id="{EE25AF17-D851-1A35-9F41-8B45E367764B}"/>
              </a:ext>
            </a:extLst>
          </p:cNvPr>
          <p:cNvSpPr>
            <a:spLocks noGrp="1"/>
          </p:cNvSpPr>
          <p:nvPr>
            <p:ph type="body" idx="1"/>
          </p:nvPr>
        </p:nvSpPr>
        <p:spPr>
          <a:xfrm>
            <a:off x="813841" y="1305305"/>
            <a:ext cx="10564317" cy="4939814"/>
          </a:xfrm>
        </p:spPr>
        <p:txBody>
          <a:bodyPr/>
          <a:lstStyle/>
          <a:p>
            <a:pPr>
              <a:lnSpc>
                <a:spcPct val="150000"/>
              </a:lnSpc>
              <a:buNone/>
            </a:pPr>
            <a:r>
              <a:rPr lang="en-IN" sz="1800" b="1" dirty="0"/>
              <a:t>Redundancy in Parallel Computing</a:t>
            </a:r>
          </a:p>
          <a:p>
            <a:pPr>
              <a:lnSpc>
                <a:spcPct val="150000"/>
              </a:lnSpc>
              <a:buFont typeface="Arial" panose="020B0604020202020204" pitchFamily="34" charset="0"/>
              <a:buChar char="•"/>
            </a:pPr>
            <a:r>
              <a:rPr lang="en-IN" sz="1800" b="1" dirty="0"/>
              <a:t>Data Redundancy</a:t>
            </a:r>
            <a:r>
              <a:rPr lang="en-IN" sz="1800" dirty="0"/>
              <a:t>: Storing </a:t>
            </a:r>
            <a:r>
              <a:rPr lang="en-IN" sz="1800" b="1" dirty="0"/>
              <a:t>multiple copies</a:t>
            </a:r>
            <a:r>
              <a:rPr lang="en-IN" sz="1800" dirty="0"/>
              <a:t> of data across memory modules in </a:t>
            </a:r>
            <a:r>
              <a:rPr lang="en-IN" sz="1800" b="1" dirty="0"/>
              <a:t>multi-core</a:t>
            </a:r>
            <a:r>
              <a:rPr lang="en-IN" sz="1800" dirty="0"/>
              <a:t> or </a:t>
            </a:r>
            <a:r>
              <a:rPr lang="en-IN" sz="1800" b="1" dirty="0"/>
              <a:t>multi-processor</a:t>
            </a:r>
            <a:r>
              <a:rPr lang="en-IN" sz="1800" dirty="0"/>
              <a:t> systems.</a:t>
            </a:r>
          </a:p>
          <a:p>
            <a:pPr>
              <a:lnSpc>
                <a:spcPct val="150000"/>
              </a:lnSpc>
              <a:buFont typeface="Arial" panose="020B0604020202020204" pitchFamily="34" charset="0"/>
              <a:buChar char="•"/>
            </a:pPr>
            <a:r>
              <a:rPr lang="en-IN" sz="1800" b="1" dirty="0"/>
              <a:t>Task Redundancy</a:t>
            </a:r>
            <a:r>
              <a:rPr lang="en-IN" sz="1800" dirty="0"/>
              <a:t>: Running the </a:t>
            </a:r>
            <a:r>
              <a:rPr lang="en-IN" sz="1800" b="1" dirty="0"/>
              <a:t>same computation on different cores</a:t>
            </a:r>
            <a:r>
              <a:rPr lang="en-IN" sz="1800" dirty="0"/>
              <a:t> for </a:t>
            </a:r>
            <a:r>
              <a:rPr lang="en-IN" sz="1800" b="1" dirty="0"/>
              <a:t>error checking</a:t>
            </a:r>
            <a:r>
              <a:rPr lang="en-IN" sz="1800" dirty="0"/>
              <a:t> (common in aerospace applications).</a:t>
            </a:r>
          </a:p>
          <a:p>
            <a:pPr>
              <a:lnSpc>
                <a:spcPct val="150000"/>
              </a:lnSpc>
              <a:buFont typeface="Arial" panose="020B0604020202020204" pitchFamily="34" charset="0"/>
              <a:buChar char="•"/>
            </a:pPr>
            <a:endParaRPr lang="en-IN" sz="1800" dirty="0"/>
          </a:p>
          <a:p>
            <a:pPr>
              <a:lnSpc>
                <a:spcPct val="150000"/>
              </a:lnSpc>
            </a:pPr>
            <a:endParaRPr lang="en-IN" sz="1800" dirty="0"/>
          </a:p>
          <a:p>
            <a:pPr>
              <a:lnSpc>
                <a:spcPct val="150000"/>
              </a:lnSpc>
              <a:buNone/>
            </a:pPr>
            <a:r>
              <a:rPr lang="en-IN" sz="1800" b="1" dirty="0"/>
              <a:t>Redundancy in Distributed Computing</a:t>
            </a:r>
          </a:p>
          <a:p>
            <a:pPr>
              <a:lnSpc>
                <a:spcPct val="150000"/>
              </a:lnSpc>
              <a:buFont typeface="Arial" panose="020B0604020202020204" pitchFamily="34" charset="0"/>
              <a:buChar char="•"/>
            </a:pPr>
            <a:r>
              <a:rPr lang="en-IN" sz="1800" b="1" dirty="0"/>
              <a:t>Replication</a:t>
            </a:r>
            <a:r>
              <a:rPr lang="en-IN" sz="1800" dirty="0"/>
              <a:t>: Keeping multiple copies of data across </a:t>
            </a:r>
            <a:r>
              <a:rPr lang="en-IN" sz="1800" b="1" dirty="0"/>
              <a:t>different nodes</a:t>
            </a:r>
            <a:r>
              <a:rPr lang="en-IN" sz="1800" dirty="0"/>
              <a:t>.</a:t>
            </a:r>
          </a:p>
          <a:p>
            <a:pPr>
              <a:lnSpc>
                <a:spcPct val="150000"/>
              </a:lnSpc>
              <a:buFont typeface="Arial" panose="020B0604020202020204" pitchFamily="34" charset="0"/>
              <a:buChar char="•"/>
            </a:pPr>
            <a:r>
              <a:rPr lang="en-IN" sz="1800" b="1" dirty="0"/>
              <a:t>Checkpointing</a:t>
            </a:r>
            <a:r>
              <a:rPr lang="en-IN" sz="1800" dirty="0"/>
              <a:t>: Saving intermediate results to </a:t>
            </a:r>
            <a:r>
              <a:rPr lang="en-IN" sz="1800" b="1" dirty="0"/>
              <a:t>recover</a:t>
            </a:r>
            <a:r>
              <a:rPr lang="en-IN" sz="1800" dirty="0"/>
              <a:t> from failures.</a:t>
            </a:r>
          </a:p>
          <a:p>
            <a:pPr>
              <a:lnSpc>
                <a:spcPct val="150000"/>
              </a:lnSpc>
              <a:buFont typeface="Arial" panose="020B0604020202020204" pitchFamily="34" charset="0"/>
              <a:buChar char="•"/>
            </a:pPr>
            <a:r>
              <a:rPr lang="en-IN" sz="1800" b="1" dirty="0"/>
              <a:t>Failover Mechanisms</a:t>
            </a:r>
            <a:r>
              <a:rPr lang="en-IN" sz="1800" dirty="0"/>
              <a:t>: Automatically switching to a </a:t>
            </a:r>
            <a:r>
              <a:rPr lang="en-IN" sz="1800" b="1" dirty="0"/>
              <a:t>backup node</a:t>
            </a:r>
            <a:r>
              <a:rPr lang="en-IN" sz="1800" dirty="0"/>
              <a:t> if one fails.</a:t>
            </a:r>
          </a:p>
          <a:p>
            <a:endParaRPr lang="en-IN" dirty="0"/>
          </a:p>
        </p:txBody>
      </p:sp>
      <p:sp>
        <p:nvSpPr>
          <p:cNvPr id="5" name="TextBox 4">
            <a:extLst>
              <a:ext uri="{FF2B5EF4-FFF2-40B4-BE49-F238E27FC236}">
                <a16:creationId xmlns:a16="http://schemas.microsoft.com/office/drawing/2014/main" id="{F1F5E99F-4617-0BCA-DFA3-BFF964F7B66A}"/>
              </a:ext>
            </a:extLst>
          </p:cNvPr>
          <p:cNvSpPr txBox="1"/>
          <p:nvPr/>
        </p:nvSpPr>
        <p:spPr>
          <a:xfrm>
            <a:off x="7010400" y="3276600"/>
            <a:ext cx="6094674" cy="830997"/>
          </a:xfrm>
          <a:prstGeom prst="rect">
            <a:avLst/>
          </a:prstGeom>
          <a:noFill/>
        </p:spPr>
        <p:txBody>
          <a:bodyPr wrap="square">
            <a:spAutoFit/>
          </a:bodyPr>
          <a:lstStyle/>
          <a:p>
            <a:pPr>
              <a:buNone/>
            </a:pPr>
            <a:r>
              <a:rPr lang="en-IN" sz="1200" b="1" dirty="0"/>
              <a:t>Advantages of Redundancy</a:t>
            </a:r>
          </a:p>
          <a:p>
            <a:r>
              <a:rPr lang="en-IN" sz="1200" dirty="0"/>
              <a:t>✅ </a:t>
            </a:r>
            <a:r>
              <a:rPr lang="en-IN" sz="1200" b="1" dirty="0"/>
              <a:t>Fault Tolerance:</a:t>
            </a:r>
            <a:r>
              <a:rPr lang="en-IN" sz="1200" dirty="0"/>
              <a:t> If one component fails, another takes over.</a:t>
            </a:r>
            <a:br>
              <a:rPr lang="en-IN" sz="1200" dirty="0"/>
            </a:br>
            <a:r>
              <a:rPr lang="en-IN" sz="1200" dirty="0"/>
              <a:t>✅ </a:t>
            </a:r>
            <a:r>
              <a:rPr lang="en-IN" sz="1200" b="1" dirty="0"/>
              <a:t>Data Availability:</a:t>
            </a:r>
            <a:r>
              <a:rPr lang="en-IN" sz="1200" dirty="0"/>
              <a:t> Data is accessible even in case of system crashes.</a:t>
            </a:r>
            <a:br>
              <a:rPr lang="en-IN" sz="1200" dirty="0"/>
            </a:br>
            <a:r>
              <a:rPr lang="en-IN" sz="1200" dirty="0"/>
              <a:t>✅ </a:t>
            </a:r>
            <a:r>
              <a:rPr lang="en-IN" sz="1200" b="1" dirty="0"/>
              <a:t>Improved Reliability:</a:t>
            </a:r>
            <a:r>
              <a:rPr lang="en-IN" sz="1200" dirty="0"/>
              <a:t> Reduces system downtime.</a:t>
            </a:r>
          </a:p>
        </p:txBody>
      </p:sp>
    </p:spTree>
    <p:extLst>
      <p:ext uri="{BB962C8B-B14F-4D97-AF65-F5344CB8AC3E}">
        <p14:creationId xmlns:p14="http://schemas.microsoft.com/office/powerpoint/2010/main" val="1871767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1B52-4B4E-9D48-9C63-095D1EF258DF}"/>
              </a:ext>
            </a:extLst>
          </p:cNvPr>
          <p:cNvSpPr>
            <a:spLocks noGrp="1"/>
          </p:cNvSpPr>
          <p:nvPr>
            <p:ph type="title"/>
          </p:nvPr>
        </p:nvSpPr>
        <p:spPr>
          <a:xfrm>
            <a:off x="774293" y="353313"/>
            <a:ext cx="7600950" cy="492443"/>
          </a:xfrm>
        </p:spPr>
        <p:txBody>
          <a:bodyPr/>
          <a:lstStyle/>
          <a:p>
            <a:r>
              <a:rPr lang="en-US" dirty="0" err="1"/>
              <a:t>UseCase</a:t>
            </a:r>
            <a:endParaRPr lang="en-IN" dirty="0"/>
          </a:p>
        </p:txBody>
      </p:sp>
      <p:sp>
        <p:nvSpPr>
          <p:cNvPr id="3" name="Text Placeholder 2">
            <a:extLst>
              <a:ext uri="{FF2B5EF4-FFF2-40B4-BE49-F238E27FC236}">
                <a16:creationId xmlns:a16="http://schemas.microsoft.com/office/drawing/2014/main" id="{7D51DC6B-3502-3C23-5EC8-C84DEBEBE487}"/>
              </a:ext>
            </a:extLst>
          </p:cNvPr>
          <p:cNvSpPr>
            <a:spLocks noGrp="1"/>
          </p:cNvSpPr>
          <p:nvPr>
            <p:ph type="body" idx="1"/>
          </p:nvPr>
        </p:nvSpPr>
        <p:spPr/>
        <p:txBody>
          <a:bodyPr/>
          <a:lstStyle/>
          <a:p>
            <a:endParaRPr lang="en-IN" dirty="0"/>
          </a:p>
        </p:txBody>
      </p:sp>
      <p:pic>
        <p:nvPicPr>
          <p:cNvPr id="4098" name="Picture 2" descr="Core Banking Observability | CBS &amp; Finacle Monitoring">
            <a:extLst>
              <a:ext uri="{FF2B5EF4-FFF2-40B4-BE49-F238E27FC236}">
                <a16:creationId xmlns:a16="http://schemas.microsoft.com/office/drawing/2014/main" id="{6A9ED601-65C4-E5E4-1EA8-ACAB01316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622" y="1447800"/>
            <a:ext cx="5029200" cy="2993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2EF827-774B-64A4-FDFA-9F7C757BDAA6}"/>
              </a:ext>
            </a:extLst>
          </p:cNvPr>
          <p:cNvSpPr txBox="1"/>
          <p:nvPr/>
        </p:nvSpPr>
        <p:spPr>
          <a:xfrm>
            <a:off x="5878822" y="1553940"/>
            <a:ext cx="6094674" cy="3607206"/>
          </a:xfrm>
          <a:prstGeom prst="rect">
            <a:avLst/>
          </a:prstGeom>
          <a:noFill/>
        </p:spPr>
        <p:txBody>
          <a:bodyPr wrap="square">
            <a:spAutoFit/>
          </a:bodyPr>
          <a:lstStyle/>
          <a:p>
            <a:pPr>
              <a:lnSpc>
                <a:spcPct val="150000"/>
              </a:lnSpc>
              <a:buNone/>
            </a:pPr>
            <a:r>
              <a:rPr lang="en-IN" sz="1400" b="1" dirty="0"/>
              <a:t>Scenario: Banking System (Money Transfer)</a:t>
            </a:r>
          </a:p>
          <a:p>
            <a:pPr>
              <a:lnSpc>
                <a:spcPct val="150000"/>
              </a:lnSpc>
              <a:buNone/>
            </a:pPr>
            <a:r>
              <a:rPr lang="en-IN" sz="1400" dirty="0"/>
              <a:t>A user transfers </a:t>
            </a:r>
            <a:r>
              <a:rPr lang="en-IN" sz="1400" b="1" dirty="0"/>
              <a:t>INR1,000 from Account A to Account B</a:t>
            </a:r>
            <a:r>
              <a:rPr lang="en-IN" sz="1400" dirty="0"/>
              <a:t>.</a:t>
            </a:r>
          </a:p>
          <a:p>
            <a:pPr>
              <a:lnSpc>
                <a:spcPct val="150000"/>
              </a:lnSpc>
              <a:buNone/>
            </a:pPr>
            <a:r>
              <a:rPr lang="en-IN" sz="1400" b="1" dirty="0"/>
              <a:t>Without Redundancy (Failure Scenario)</a:t>
            </a:r>
          </a:p>
          <a:p>
            <a:pPr>
              <a:lnSpc>
                <a:spcPct val="150000"/>
              </a:lnSpc>
              <a:buFont typeface="Arial" panose="020B0604020202020204" pitchFamily="34" charset="0"/>
              <a:buChar char="•"/>
            </a:pPr>
            <a:r>
              <a:rPr lang="en-IN" sz="1400" dirty="0"/>
              <a:t>The transaction is </a:t>
            </a:r>
            <a:r>
              <a:rPr lang="en-IN" sz="1400" b="1" dirty="0"/>
              <a:t>processed on a single database</a:t>
            </a:r>
            <a:r>
              <a:rPr lang="en-IN" sz="1400" dirty="0"/>
              <a:t>.</a:t>
            </a:r>
          </a:p>
          <a:p>
            <a:pPr>
              <a:lnSpc>
                <a:spcPct val="150000"/>
              </a:lnSpc>
              <a:buFont typeface="Arial" panose="020B0604020202020204" pitchFamily="34" charset="0"/>
              <a:buChar char="•"/>
            </a:pPr>
            <a:r>
              <a:rPr lang="en-IN" sz="1400" dirty="0"/>
              <a:t>The </a:t>
            </a:r>
            <a:r>
              <a:rPr lang="en-IN" sz="1400" b="1" dirty="0"/>
              <a:t>server crashes before saving the transaction</a:t>
            </a:r>
            <a:r>
              <a:rPr lang="en-IN" sz="1400" dirty="0"/>
              <a:t>.</a:t>
            </a:r>
          </a:p>
          <a:p>
            <a:pPr>
              <a:lnSpc>
                <a:spcPct val="150000"/>
              </a:lnSpc>
              <a:buFont typeface="Arial" panose="020B0604020202020204" pitchFamily="34" charset="0"/>
              <a:buChar char="•"/>
            </a:pPr>
            <a:r>
              <a:rPr lang="en-IN" sz="1400" b="1" dirty="0"/>
              <a:t>User's money disappears!</a:t>
            </a:r>
            <a:r>
              <a:rPr lang="en-IN" sz="1400" dirty="0"/>
              <a:t> (Transaction lost).</a:t>
            </a:r>
          </a:p>
          <a:p>
            <a:pPr>
              <a:lnSpc>
                <a:spcPct val="150000"/>
              </a:lnSpc>
              <a:buNone/>
            </a:pPr>
            <a:r>
              <a:rPr lang="en-IN" sz="1400" b="1" dirty="0"/>
              <a:t>With Redundancy (Failure-Proof System)</a:t>
            </a:r>
          </a:p>
          <a:p>
            <a:pPr>
              <a:lnSpc>
                <a:spcPct val="150000"/>
              </a:lnSpc>
              <a:buFont typeface="Arial" panose="020B0604020202020204" pitchFamily="34" charset="0"/>
              <a:buChar char="•"/>
            </a:pPr>
            <a:r>
              <a:rPr lang="en-IN" sz="1400" dirty="0"/>
              <a:t>The transaction is </a:t>
            </a:r>
            <a:r>
              <a:rPr lang="en-IN" sz="1400" b="1" dirty="0"/>
              <a:t>written to multiple servers (replication)</a:t>
            </a:r>
            <a:r>
              <a:rPr lang="en-IN" sz="1400" dirty="0"/>
              <a:t>.</a:t>
            </a:r>
          </a:p>
          <a:p>
            <a:pPr>
              <a:lnSpc>
                <a:spcPct val="150000"/>
              </a:lnSpc>
              <a:buFont typeface="Arial" panose="020B0604020202020204" pitchFamily="34" charset="0"/>
              <a:buChar char="•"/>
            </a:pPr>
            <a:r>
              <a:rPr lang="en-IN" sz="1400" dirty="0"/>
              <a:t>Even if </a:t>
            </a:r>
            <a:r>
              <a:rPr lang="en-IN" sz="1400" b="1" dirty="0"/>
              <a:t>one server crashes</a:t>
            </a:r>
            <a:r>
              <a:rPr lang="en-IN" sz="1400" dirty="0"/>
              <a:t>, the transaction is available on the </a:t>
            </a:r>
            <a:r>
              <a:rPr lang="en-IN" sz="1400" b="1" dirty="0"/>
              <a:t>backup server</a:t>
            </a:r>
            <a:r>
              <a:rPr lang="en-IN" sz="1400" dirty="0"/>
              <a:t>.</a:t>
            </a:r>
          </a:p>
          <a:p>
            <a:pPr>
              <a:lnSpc>
                <a:spcPct val="150000"/>
              </a:lnSpc>
              <a:buFont typeface="Arial" panose="020B0604020202020204" pitchFamily="34" charset="0"/>
              <a:buChar char="•"/>
            </a:pPr>
            <a:r>
              <a:rPr lang="en-IN" sz="1400" b="1" dirty="0"/>
              <a:t>No money is lost</a:t>
            </a:r>
            <a:r>
              <a:rPr lang="en-IN" sz="1400" dirty="0"/>
              <a:t> due to </a:t>
            </a:r>
            <a:r>
              <a:rPr lang="en-IN" sz="1400" b="1" dirty="0"/>
              <a:t>redundant storage</a:t>
            </a:r>
            <a:r>
              <a:rPr lang="en-IN" sz="1400" dirty="0"/>
              <a:t>.</a:t>
            </a:r>
          </a:p>
        </p:txBody>
      </p:sp>
    </p:spTree>
    <p:extLst>
      <p:ext uri="{BB962C8B-B14F-4D97-AF65-F5344CB8AC3E}">
        <p14:creationId xmlns:p14="http://schemas.microsoft.com/office/powerpoint/2010/main" val="939625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83C8-B0DE-9918-9F4C-F6E4C4E2F862}"/>
              </a:ext>
            </a:extLst>
          </p:cNvPr>
          <p:cNvSpPr>
            <a:spLocks noGrp="1"/>
          </p:cNvSpPr>
          <p:nvPr>
            <p:ph type="title"/>
          </p:nvPr>
        </p:nvSpPr>
        <p:spPr>
          <a:xfrm>
            <a:off x="774292" y="353313"/>
            <a:ext cx="10503308" cy="984885"/>
          </a:xfrm>
        </p:spPr>
        <p:txBody>
          <a:bodyPr/>
          <a:lstStyle/>
          <a:p>
            <a:r>
              <a:rPr lang="en-IN" dirty="0"/>
              <a:t>How Redundancy Works in a Distributed Banking System</a:t>
            </a:r>
          </a:p>
        </p:txBody>
      </p:sp>
      <p:sp>
        <p:nvSpPr>
          <p:cNvPr id="3" name="Text Placeholder 2">
            <a:extLst>
              <a:ext uri="{FF2B5EF4-FFF2-40B4-BE49-F238E27FC236}">
                <a16:creationId xmlns:a16="http://schemas.microsoft.com/office/drawing/2014/main" id="{1FB45ECC-5617-D0CB-F127-D10C29A0786B}"/>
              </a:ext>
            </a:extLst>
          </p:cNvPr>
          <p:cNvSpPr>
            <a:spLocks noGrp="1"/>
          </p:cNvSpPr>
          <p:nvPr>
            <p:ph type="body" idx="1"/>
          </p:nvPr>
        </p:nvSpPr>
        <p:spPr>
          <a:xfrm>
            <a:off x="774955" y="1600200"/>
            <a:ext cx="10564317" cy="4161204"/>
          </a:xfrm>
        </p:spPr>
        <p:txBody>
          <a:bodyPr/>
          <a:lstStyle/>
          <a:p>
            <a:pPr>
              <a:lnSpc>
                <a:spcPct val="150000"/>
              </a:lnSpc>
              <a:buNone/>
            </a:pPr>
            <a:r>
              <a:rPr lang="en-IN" sz="1400" b="1" dirty="0"/>
              <a:t>1) Distributed Database with Multi-Region Replication</a:t>
            </a:r>
          </a:p>
          <a:p>
            <a:pPr>
              <a:lnSpc>
                <a:spcPct val="150000"/>
              </a:lnSpc>
              <a:buFont typeface="Arial" panose="020B0604020202020204" pitchFamily="34" charset="0"/>
              <a:buChar char="•"/>
            </a:pPr>
            <a:r>
              <a:rPr lang="en-IN" sz="1400" dirty="0"/>
              <a:t>Data is stored in a </a:t>
            </a:r>
            <a:r>
              <a:rPr lang="en-IN" sz="1400" b="1" dirty="0"/>
              <a:t>distributed database</a:t>
            </a:r>
            <a:r>
              <a:rPr lang="en-IN" sz="1400" dirty="0"/>
              <a:t> (e.g., </a:t>
            </a:r>
            <a:r>
              <a:rPr lang="en-IN" sz="1400" b="1" dirty="0"/>
              <a:t>Google Spanner, Apache Cassandra, </a:t>
            </a:r>
            <a:r>
              <a:rPr lang="en-IN" sz="1400" b="1" dirty="0" err="1"/>
              <a:t>CockroachDB</a:t>
            </a:r>
            <a:r>
              <a:rPr lang="en-IN" sz="1400" b="1" dirty="0"/>
              <a:t>, Amazon Aurora</a:t>
            </a:r>
            <a:r>
              <a:rPr lang="en-IN" sz="1400" dirty="0"/>
              <a:t>).</a:t>
            </a:r>
          </a:p>
          <a:p>
            <a:pPr>
              <a:lnSpc>
                <a:spcPct val="150000"/>
              </a:lnSpc>
              <a:buFont typeface="Arial" panose="020B0604020202020204" pitchFamily="34" charset="0"/>
              <a:buChar char="•"/>
            </a:pPr>
            <a:r>
              <a:rPr lang="en-IN" sz="1400" dirty="0"/>
              <a:t>Each </a:t>
            </a:r>
            <a:r>
              <a:rPr lang="en-IN" sz="1400" b="1" dirty="0"/>
              <a:t>customer transaction is replicated</a:t>
            </a:r>
            <a:r>
              <a:rPr lang="en-IN" sz="1400" dirty="0"/>
              <a:t> across </a:t>
            </a:r>
            <a:r>
              <a:rPr lang="en-IN" sz="1400" b="1" dirty="0"/>
              <a:t>multiple data </a:t>
            </a:r>
            <a:r>
              <a:rPr lang="en-IN" sz="1400" b="1" dirty="0" err="1"/>
              <a:t>centers</a:t>
            </a:r>
            <a:r>
              <a:rPr lang="en-IN" sz="1400" dirty="0"/>
              <a:t>.</a:t>
            </a:r>
          </a:p>
          <a:p>
            <a:pPr>
              <a:lnSpc>
                <a:spcPct val="150000"/>
              </a:lnSpc>
              <a:buFont typeface="Arial" panose="020B0604020202020204" pitchFamily="34" charset="0"/>
              <a:buChar char="•"/>
            </a:pPr>
            <a:r>
              <a:rPr lang="en-IN" sz="1400" dirty="0"/>
              <a:t>If a </a:t>
            </a:r>
            <a:r>
              <a:rPr lang="en-IN" sz="1400" b="1" dirty="0"/>
              <a:t>server or data </a:t>
            </a:r>
            <a:r>
              <a:rPr lang="en-IN" sz="1400" b="1" dirty="0" err="1"/>
              <a:t>center</a:t>
            </a:r>
            <a:r>
              <a:rPr lang="en-IN" sz="1400" b="1" dirty="0"/>
              <a:t> fails</a:t>
            </a:r>
            <a:r>
              <a:rPr lang="en-IN" sz="1400" dirty="0"/>
              <a:t>, another node immediately takes over.</a:t>
            </a:r>
          </a:p>
          <a:p>
            <a:pPr>
              <a:lnSpc>
                <a:spcPct val="150000"/>
              </a:lnSpc>
              <a:buNone/>
            </a:pPr>
            <a:r>
              <a:rPr lang="en-IN" sz="1400" b="1" dirty="0"/>
              <a:t>2) High Availability via Leader-Follower Redundancy</a:t>
            </a:r>
          </a:p>
          <a:p>
            <a:pPr>
              <a:lnSpc>
                <a:spcPct val="150000"/>
              </a:lnSpc>
              <a:buFont typeface="Arial" panose="020B0604020202020204" pitchFamily="34" charset="0"/>
              <a:buChar char="•"/>
            </a:pPr>
            <a:r>
              <a:rPr lang="en-IN" sz="1400" dirty="0"/>
              <a:t>The system follows a </a:t>
            </a:r>
            <a:r>
              <a:rPr lang="en-IN" sz="1400" b="1" dirty="0"/>
              <a:t>leader-follower model</a:t>
            </a:r>
            <a:r>
              <a:rPr lang="en-IN" sz="1400" dirty="0"/>
              <a:t>: </a:t>
            </a:r>
          </a:p>
          <a:p>
            <a:pPr marL="742950" lvl="1" indent="-285750">
              <a:lnSpc>
                <a:spcPct val="150000"/>
              </a:lnSpc>
              <a:buFont typeface="Arial" panose="020B0604020202020204" pitchFamily="34" charset="0"/>
              <a:buChar char="•"/>
            </a:pPr>
            <a:r>
              <a:rPr lang="en-IN" sz="1400" b="1" dirty="0"/>
              <a:t>Leader (Primary Node)</a:t>
            </a:r>
            <a:r>
              <a:rPr lang="en-IN" sz="1400" dirty="0"/>
              <a:t>: Processes real-time transactions.</a:t>
            </a:r>
          </a:p>
          <a:p>
            <a:pPr marL="742950" lvl="1" indent="-285750">
              <a:lnSpc>
                <a:spcPct val="150000"/>
              </a:lnSpc>
              <a:buFont typeface="Arial" panose="020B0604020202020204" pitchFamily="34" charset="0"/>
              <a:buChar char="•"/>
            </a:pPr>
            <a:r>
              <a:rPr lang="en-IN" sz="1400" b="1" dirty="0"/>
              <a:t>Followers (Replica Nodes)</a:t>
            </a:r>
            <a:r>
              <a:rPr lang="en-IN" sz="1400" dirty="0"/>
              <a:t>: Store copies of transactions.</a:t>
            </a:r>
          </a:p>
          <a:p>
            <a:pPr>
              <a:lnSpc>
                <a:spcPct val="150000"/>
              </a:lnSpc>
              <a:buFont typeface="Arial" panose="020B0604020202020204" pitchFamily="34" charset="0"/>
              <a:buChar char="•"/>
            </a:pPr>
            <a:r>
              <a:rPr lang="en-IN" sz="1400" dirty="0"/>
              <a:t>If the </a:t>
            </a:r>
            <a:r>
              <a:rPr lang="en-IN" sz="1400" b="1" dirty="0"/>
              <a:t>leader node fails</a:t>
            </a:r>
            <a:r>
              <a:rPr lang="en-IN" sz="1400" dirty="0"/>
              <a:t>, a </a:t>
            </a:r>
            <a:r>
              <a:rPr lang="en-IN" sz="1400" b="1" dirty="0"/>
              <a:t>follower node</a:t>
            </a:r>
            <a:r>
              <a:rPr lang="en-IN" sz="1400" dirty="0"/>
              <a:t> automatically </a:t>
            </a:r>
            <a:r>
              <a:rPr lang="en-IN" sz="1400" b="1" dirty="0"/>
              <a:t>takes over</a:t>
            </a:r>
            <a:r>
              <a:rPr lang="en-IN" sz="1400" dirty="0"/>
              <a:t>.</a:t>
            </a:r>
          </a:p>
          <a:p>
            <a:pPr>
              <a:lnSpc>
                <a:spcPct val="150000"/>
              </a:lnSpc>
              <a:buNone/>
            </a:pPr>
            <a:r>
              <a:rPr lang="en-IN" sz="1400" b="1" dirty="0"/>
              <a:t>3) Distributed Load Balancing for ATM Requests</a:t>
            </a:r>
          </a:p>
          <a:p>
            <a:pPr>
              <a:lnSpc>
                <a:spcPct val="150000"/>
              </a:lnSpc>
              <a:buFont typeface="Arial" panose="020B0604020202020204" pitchFamily="34" charset="0"/>
              <a:buChar char="•"/>
            </a:pPr>
            <a:r>
              <a:rPr lang="en-IN" sz="1400" dirty="0"/>
              <a:t>ATMs and banking apps use a </a:t>
            </a:r>
            <a:r>
              <a:rPr lang="en-IN" sz="1400" b="1" dirty="0"/>
              <a:t>Load Balancer (</a:t>
            </a:r>
            <a:r>
              <a:rPr lang="en-IN" sz="1400" b="1" dirty="0" err="1"/>
              <a:t>HAProxy</a:t>
            </a:r>
            <a:r>
              <a:rPr lang="en-IN" sz="1400" b="1" dirty="0"/>
              <a:t>, AWS ELB, or Kubernetes Ingress)</a:t>
            </a:r>
            <a:r>
              <a:rPr lang="en-IN" sz="1400" dirty="0"/>
              <a:t> to </a:t>
            </a:r>
            <a:r>
              <a:rPr lang="en-IN" sz="1400" b="1" dirty="0"/>
              <a:t>route requests</a:t>
            </a:r>
            <a:r>
              <a:rPr lang="en-IN" sz="1400" dirty="0"/>
              <a:t> to the </a:t>
            </a:r>
            <a:r>
              <a:rPr lang="en-IN" sz="1400" b="1" dirty="0"/>
              <a:t>nearest available banking server</a:t>
            </a:r>
            <a:r>
              <a:rPr lang="en-IN" sz="1400" dirty="0"/>
              <a:t>.</a:t>
            </a:r>
          </a:p>
          <a:p>
            <a:pPr>
              <a:lnSpc>
                <a:spcPct val="150000"/>
              </a:lnSpc>
              <a:buFont typeface="Arial" panose="020B0604020202020204" pitchFamily="34" charset="0"/>
              <a:buChar char="•"/>
            </a:pPr>
            <a:r>
              <a:rPr lang="en-IN" sz="1400" b="1" dirty="0"/>
              <a:t>Geo-aware load balancing</a:t>
            </a:r>
            <a:r>
              <a:rPr lang="en-IN" sz="1400" dirty="0"/>
              <a:t> ensures </a:t>
            </a:r>
            <a:r>
              <a:rPr lang="en-IN" sz="1400" b="1" dirty="0"/>
              <a:t>faster response times</a:t>
            </a:r>
            <a:r>
              <a:rPr lang="en-IN" sz="1400" dirty="0"/>
              <a:t>.</a:t>
            </a:r>
          </a:p>
        </p:txBody>
      </p:sp>
    </p:spTree>
    <p:extLst>
      <p:ext uri="{BB962C8B-B14F-4D97-AF65-F5344CB8AC3E}">
        <p14:creationId xmlns:p14="http://schemas.microsoft.com/office/powerpoint/2010/main" val="354533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EE93-DEC6-F165-DBFF-915629B179D5}"/>
              </a:ext>
            </a:extLst>
          </p:cNvPr>
          <p:cNvSpPr>
            <a:spLocks noGrp="1"/>
          </p:cNvSpPr>
          <p:nvPr>
            <p:ph type="title"/>
          </p:nvPr>
        </p:nvSpPr>
        <p:spPr>
          <a:xfrm>
            <a:off x="774292" y="353313"/>
            <a:ext cx="9817507" cy="984885"/>
          </a:xfrm>
        </p:spPr>
        <p:txBody>
          <a:bodyPr/>
          <a:lstStyle/>
          <a:p>
            <a:r>
              <a:rPr lang="en-IN" dirty="0"/>
              <a:t>Challenges After Implementing Redundancy</a:t>
            </a:r>
          </a:p>
        </p:txBody>
      </p:sp>
      <p:sp>
        <p:nvSpPr>
          <p:cNvPr id="3" name="Text Placeholder 2">
            <a:extLst>
              <a:ext uri="{FF2B5EF4-FFF2-40B4-BE49-F238E27FC236}">
                <a16:creationId xmlns:a16="http://schemas.microsoft.com/office/drawing/2014/main" id="{815D56FD-1D44-8C16-5FB1-2189D8E89B70}"/>
              </a:ext>
            </a:extLst>
          </p:cNvPr>
          <p:cNvSpPr>
            <a:spLocks noGrp="1"/>
          </p:cNvSpPr>
          <p:nvPr>
            <p:ph type="body" idx="1"/>
          </p:nvPr>
        </p:nvSpPr>
        <p:spPr>
          <a:xfrm>
            <a:off x="813841" y="1305305"/>
            <a:ext cx="10564317" cy="1661993"/>
          </a:xfrm>
        </p:spPr>
        <p:txBody>
          <a:bodyPr/>
          <a:lstStyle/>
          <a:p>
            <a:pPr>
              <a:lnSpc>
                <a:spcPct val="150000"/>
              </a:lnSpc>
              <a:buNone/>
            </a:pPr>
            <a:r>
              <a:rPr lang="en-IN" sz="1400" b="1" dirty="0"/>
              <a:t>1) Challenge: Increased Storage Costs</a:t>
            </a:r>
          </a:p>
          <a:p>
            <a:pPr>
              <a:lnSpc>
                <a:spcPct val="150000"/>
              </a:lnSpc>
              <a:buNone/>
            </a:pPr>
            <a:r>
              <a:rPr lang="en-IN" sz="1400" b="1" dirty="0"/>
              <a:t>Problem:</a:t>
            </a:r>
            <a:endParaRPr lang="en-IN" sz="1400" dirty="0"/>
          </a:p>
          <a:p>
            <a:pPr>
              <a:lnSpc>
                <a:spcPct val="150000"/>
              </a:lnSpc>
              <a:buFont typeface="Arial" panose="020B0604020202020204" pitchFamily="34" charset="0"/>
              <a:buChar char="•"/>
            </a:pPr>
            <a:r>
              <a:rPr lang="en-IN" sz="1400" b="1" dirty="0"/>
              <a:t>More copies of data → Higher storage costs</a:t>
            </a:r>
            <a:r>
              <a:rPr lang="en-IN" sz="1400" dirty="0"/>
              <a:t>.</a:t>
            </a:r>
          </a:p>
          <a:p>
            <a:pPr>
              <a:lnSpc>
                <a:spcPct val="150000"/>
              </a:lnSpc>
              <a:buFont typeface="Arial" panose="020B0604020202020204" pitchFamily="34" charset="0"/>
              <a:buChar char="•"/>
            </a:pPr>
            <a:r>
              <a:rPr lang="en-IN" sz="1400" dirty="0"/>
              <a:t>Example: If </a:t>
            </a:r>
            <a:r>
              <a:rPr lang="en-IN" sz="1400" b="1" dirty="0"/>
              <a:t>3 copies</a:t>
            </a:r>
            <a:r>
              <a:rPr lang="en-IN" sz="1400" dirty="0"/>
              <a:t> of every file are stored, </a:t>
            </a:r>
            <a:r>
              <a:rPr lang="en-IN" sz="1400" b="1" dirty="0"/>
              <a:t>storage costs triple</a:t>
            </a:r>
            <a:r>
              <a:rPr lang="en-IN" sz="1400" dirty="0"/>
              <a:t>.</a:t>
            </a:r>
          </a:p>
          <a:p>
            <a:endParaRPr lang="en-IN" dirty="0"/>
          </a:p>
        </p:txBody>
      </p:sp>
      <p:sp>
        <p:nvSpPr>
          <p:cNvPr id="5" name="TextBox 4">
            <a:extLst>
              <a:ext uri="{FF2B5EF4-FFF2-40B4-BE49-F238E27FC236}">
                <a16:creationId xmlns:a16="http://schemas.microsoft.com/office/drawing/2014/main" id="{DB1275D1-A228-695B-4108-23CB28919A2B}"/>
              </a:ext>
            </a:extLst>
          </p:cNvPr>
          <p:cNvSpPr txBox="1"/>
          <p:nvPr/>
        </p:nvSpPr>
        <p:spPr>
          <a:xfrm>
            <a:off x="685800" y="2947145"/>
            <a:ext cx="6094674" cy="1021883"/>
          </a:xfrm>
          <a:prstGeom prst="rect">
            <a:avLst/>
          </a:prstGeom>
          <a:noFill/>
        </p:spPr>
        <p:txBody>
          <a:bodyPr wrap="square">
            <a:spAutoFit/>
          </a:bodyPr>
          <a:lstStyle/>
          <a:p>
            <a:pPr>
              <a:lnSpc>
                <a:spcPct val="150000"/>
              </a:lnSpc>
              <a:buNone/>
            </a:pPr>
            <a:r>
              <a:rPr lang="en-IN" sz="1400" b="1" dirty="0"/>
              <a:t>2) Challenge: Data Synchronization &amp; Consistency</a:t>
            </a:r>
          </a:p>
          <a:p>
            <a:pPr>
              <a:lnSpc>
                <a:spcPct val="150000"/>
              </a:lnSpc>
              <a:buNone/>
            </a:pPr>
            <a:r>
              <a:rPr lang="en-IN" sz="1400" b="1" dirty="0"/>
              <a:t>Problem:</a:t>
            </a:r>
            <a:endParaRPr lang="en-IN" sz="1400" dirty="0"/>
          </a:p>
          <a:p>
            <a:pPr>
              <a:lnSpc>
                <a:spcPct val="150000"/>
              </a:lnSpc>
              <a:buFont typeface="Arial" panose="020B0604020202020204" pitchFamily="34" charset="0"/>
              <a:buChar char="•"/>
            </a:pPr>
            <a:r>
              <a:rPr lang="en-IN" sz="1400" b="1" dirty="0"/>
              <a:t>Multiple copies</a:t>
            </a:r>
            <a:r>
              <a:rPr lang="en-IN" sz="1400" dirty="0"/>
              <a:t> of data across different locations must be </a:t>
            </a:r>
            <a:r>
              <a:rPr lang="en-IN" sz="1400" b="1" dirty="0"/>
              <a:t>synchronized</a:t>
            </a:r>
            <a:r>
              <a:rPr lang="en-IN" sz="1400" dirty="0"/>
              <a:t>.</a:t>
            </a:r>
          </a:p>
        </p:txBody>
      </p:sp>
      <p:sp>
        <p:nvSpPr>
          <p:cNvPr id="7" name="TextBox 6">
            <a:extLst>
              <a:ext uri="{FF2B5EF4-FFF2-40B4-BE49-F238E27FC236}">
                <a16:creationId xmlns:a16="http://schemas.microsoft.com/office/drawing/2014/main" id="{3D1D825E-A08B-D831-9F17-DA99CB6BA34F}"/>
              </a:ext>
            </a:extLst>
          </p:cNvPr>
          <p:cNvSpPr txBox="1"/>
          <p:nvPr/>
        </p:nvSpPr>
        <p:spPr>
          <a:xfrm>
            <a:off x="609600" y="4267200"/>
            <a:ext cx="6324600" cy="1021883"/>
          </a:xfrm>
          <a:prstGeom prst="rect">
            <a:avLst/>
          </a:prstGeom>
          <a:noFill/>
        </p:spPr>
        <p:txBody>
          <a:bodyPr wrap="square">
            <a:spAutoFit/>
          </a:bodyPr>
          <a:lstStyle/>
          <a:p>
            <a:pPr>
              <a:lnSpc>
                <a:spcPct val="150000"/>
              </a:lnSpc>
              <a:buNone/>
            </a:pPr>
            <a:r>
              <a:rPr lang="en-IN" sz="1400" b="1" dirty="0"/>
              <a:t>3) Challenge: Network Bandwidth Overhead</a:t>
            </a:r>
          </a:p>
          <a:p>
            <a:pPr>
              <a:lnSpc>
                <a:spcPct val="150000"/>
              </a:lnSpc>
              <a:buNone/>
            </a:pPr>
            <a:r>
              <a:rPr lang="en-IN" sz="1400" b="1" dirty="0"/>
              <a:t>Problem:</a:t>
            </a:r>
            <a:endParaRPr lang="en-IN" sz="1400" dirty="0"/>
          </a:p>
          <a:p>
            <a:pPr>
              <a:lnSpc>
                <a:spcPct val="150000"/>
              </a:lnSpc>
              <a:buFont typeface="Arial" panose="020B0604020202020204" pitchFamily="34" charset="0"/>
              <a:buChar char="•"/>
            </a:pPr>
            <a:r>
              <a:rPr lang="en-IN" sz="1400" dirty="0"/>
              <a:t>Copying data across multiple servers </a:t>
            </a:r>
            <a:r>
              <a:rPr lang="en-IN" sz="1400" b="1" dirty="0"/>
              <a:t>increases network traffic</a:t>
            </a:r>
            <a:r>
              <a:rPr lang="en-IN" sz="1400" dirty="0"/>
              <a:t>.</a:t>
            </a:r>
          </a:p>
        </p:txBody>
      </p:sp>
      <p:sp>
        <p:nvSpPr>
          <p:cNvPr id="9" name="TextBox 8">
            <a:extLst>
              <a:ext uri="{FF2B5EF4-FFF2-40B4-BE49-F238E27FC236}">
                <a16:creationId xmlns:a16="http://schemas.microsoft.com/office/drawing/2014/main" id="{C745F430-75FC-5CA1-E5CC-2B9ABADC0689}"/>
              </a:ext>
            </a:extLst>
          </p:cNvPr>
          <p:cNvSpPr txBox="1"/>
          <p:nvPr/>
        </p:nvSpPr>
        <p:spPr>
          <a:xfrm>
            <a:off x="7226584" y="2328208"/>
            <a:ext cx="4012916" cy="1015663"/>
          </a:xfrm>
          <a:prstGeom prst="rect">
            <a:avLst/>
          </a:prstGeom>
          <a:noFill/>
        </p:spPr>
        <p:txBody>
          <a:bodyPr wrap="square">
            <a:spAutoFit/>
          </a:bodyPr>
          <a:lstStyle/>
          <a:p>
            <a:r>
              <a:rPr lang="en-IN" sz="1200" dirty="0"/>
              <a:t>✅ </a:t>
            </a:r>
            <a:r>
              <a:rPr lang="en-IN" sz="1200" b="1" dirty="0"/>
              <a:t>Use Smart Replication.</a:t>
            </a:r>
            <a:br>
              <a:rPr lang="en-IN" sz="1200" dirty="0"/>
            </a:br>
            <a:r>
              <a:rPr lang="en-IN" sz="1200" dirty="0"/>
              <a:t>✅ </a:t>
            </a:r>
            <a:r>
              <a:rPr lang="en-IN" sz="1200" b="1" dirty="0"/>
              <a:t>Optimize data synchronization.</a:t>
            </a:r>
            <a:br>
              <a:rPr lang="en-IN" sz="1200" dirty="0"/>
            </a:br>
            <a:r>
              <a:rPr lang="en-IN" sz="1200" dirty="0"/>
              <a:t>✅ </a:t>
            </a:r>
            <a:r>
              <a:rPr lang="en-IN" sz="1200" b="1" dirty="0"/>
              <a:t>Reduce network congestion.</a:t>
            </a:r>
            <a:br>
              <a:rPr lang="en-IN" sz="1200" dirty="0"/>
            </a:br>
            <a:r>
              <a:rPr lang="en-IN" sz="1200" dirty="0"/>
              <a:t>✅ </a:t>
            </a:r>
            <a:r>
              <a:rPr lang="en-IN" sz="1200" b="1" dirty="0"/>
              <a:t>Prevent silent data corruption.</a:t>
            </a:r>
            <a:br>
              <a:rPr lang="en-IN" sz="1200" dirty="0"/>
            </a:br>
            <a:r>
              <a:rPr lang="en-IN" sz="1200" dirty="0"/>
              <a:t>✅ </a:t>
            </a:r>
            <a:r>
              <a:rPr lang="en-IN" sz="1200" b="1" dirty="0"/>
              <a:t>Implement automatic failover.</a:t>
            </a:r>
            <a:endParaRPr lang="en-IN" sz="1200" dirty="0"/>
          </a:p>
        </p:txBody>
      </p:sp>
      <p:sp>
        <p:nvSpPr>
          <p:cNvPr id="10" name="Rectangle 1">
            <a:extLst>
              <a:ext uri="{FF2B5EF4-FFF2-40B4-BE49-F238E27FC236}">
                <a16:creationId xmlns:a16="http://schemas.microsoft.com/office/drawing/2014/main" id="{AFC85AE6-8E93-07B2-4DAF-E5C800965B0C}"/>
              </a:ext>
            </a:extLst>
          </p:cNvPr>
          <p:cNvSpPr>
            <a:spLocks noChangeArrowheads="1"/>
          </p:cNvSpPr>
          <p:nvPr/>
        </p:nvSpPr>
        <p:spPr bwMode="auto">
          <a:xfrm>
            <a:off x="6477000" y="4451865"/>
            <a:ext cx="5105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Without redundancy → single failure = catastrophic system failure.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With redundancy → automatic failover, high availability, and disaster recovery.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Arial" panose="020B0604020202020204" pitchFamily="34" charset="0"/>
              </a:rPr>
              <a:t>Distributed computing must implement redundancy for fault tolerance </a:t>
            </a:r>
          </a:p>
        </p:txBody>
      </p:sp>
    </p:spTree>
    <p:extLst>
      <p:ext uri="{BB962C8B-B14F-4D97-AF65-F5344CB8AC3E}">
        <p14:creationId xmlns:p14="http://schemas.microsoft.com/office/powerpoint/2010/main" val="351387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spc="-10" dirty="0"/>
              <a:t>Agenda</a:t>
            </a:r>
            <a:endParaRPr sz="3600"/>
          </a:p>
        </p:txBody>
      </p:sp>
      <p:sp>
        <p:nvSpPr>
          <p:cNvPr id="3" name="object 3"/>
          <p:cNvSpPr txBox="1"/>
          <p:nvPr/>
        </p:nvSpPr>
        <p:spPr>
          <a:xfrm>
            <a:off x="850493" y="1251966"/>
            <a:ext cx="4305935" cy="2538515"/>
          </a:xfrm>
          <a:prstGeom prst="rect">
            <a:avLst/>
          </a:prstGeom>
        </p:spPr>
        <p:txBody>
          <a:bodyPr vert="horz" wrap="square" lIns="0" tIns="139065" rIns="0" bIns="0" rtlCol="0">
            <a:spAutoFit/>
          </a:bodyPr>
          <a:lstStyle/>
          <a:p>
            <a:pPr marL="393065" indent="-380365">
              <a:lnSpc>
                <a:spcPct val="100000"/>
              </a:lnSpc>
              <a:spcBef>
                <a:spcPts val="1095"/>
              </a:spcBef>
              <a:buChar char="•"/>
              <a:tabLst>
                <a:tab pos="393065" algn="l"/>
              </a:tabLst>
            </a:pPr>
            <a:r>
              <a:rPr lang="en-US" sz="2400" spc="-10" dirty="0">
                <a:latin typeface="Arial MT"/>
                <a:cs typeface="Arial MT"/>
              </a:rPr>
              <a:t>Scale out</a:t>
            </a:r>
          </a:p>
          <a:p>
            <a:pPr marL="393065" indent="-380365">
              <a:lnSpc>
                <a:spcPct val="100000"/>
              </a:lnSpc>
              <a:spcBef>
                <a:spcPts val="1095"/>
              </a:spcBef>
              <a:buChar char="•"/>
              <a:tabLst>
                <a:tab pos="393065" algn="l"/>
              </a:tabLst>
            </a:pPr>
            <a:r>
              <a:rPr lang="en-US" sz="2400" spc="-10" dirty="0">
                <a:latin typeface="Arial MT"/>
                <a:cs typeface="Arial MT"/>
              </a:rPr>
              <a:t>Redundancy</a:t>
            </a:r>
          </a:p>
          <a:p>
            <a:pPr marL="393065" indent="-380365">
              <a:lnSpc>
                <a:spcPct val="100000"/>
              </a:lnSpc>
              <a:spcBef>
                <a:spcPts val="1095"/>
              </a:spcBef>
              <a:buChar char="•"/>
              <a:tabLst>
                <a:tab pos="393065" algn="l"/>
              </a:tabLst>
            </a:pPr>
            <a:r>
              <a:rPr lang="en-US" sz="2400" spc="-10" dirty="0">
                <a:latin typeface="Arial MT"/>
                <a:cs typeface="Arial MT"/>
              </a:rPr>
              <a:t>P2P</a:t>
            </a:r>
          </a:p>
          <a:p>
            <a:pPr marL="393065" indent="-380365">
              <a:lnSpc>
                <a:spcPct val="100000"/>
              </a:lnSpc>
              <a:spcBef>
                <a:spcPts val="1095"/>
              </a:spcBef>
              <a:buChar char="•"/>
              <a:tabLst>
                <a:tab pos="393065" algn="l"/>
              </a:tabLst>
            </a:pPr>
            <a:r>
              <a:rPr sz="2400" spc="-10" dirty="0">
                <a:latin typeface="Arial MT"/>
                <a:cs typeface="Arial MT"/>
              </a:rPr>
              <a:t>Checkpointing</a:t>
            </a:r>
            <a:endParaRPr sz="2400" dirty="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Rollback</a:t>
            </a:r>
            <a:r>
              <a:rPr sz="2400" spc="-95" dirty="0">
                <a:latin typeface="Arial MT"/>
                <a:cs typeface="Arial MT"/>
              </a:rPr>
              <a:t> </a:t>
            </a:r>
            <a:r>
              <a:rPr sz="2400" dirty="0">
                <a:latin typeface="Arial MT"/>
                <a:cs typeface="Arial MT"/>
              </a:rPr>
              <a:t>Recovery</a:t>
            </a:r>
            <a:r>
              <a:rPr sz="2400" spc="-105" dirty="0">
                <a:latin typeface="Arial MT"/>
                <a:cs typeface="Arial MT"/>
              </a:rPr>
              <a:t> </a:t>
            </a:r>
            <a:r>
              <a:rPr sz="2400" spc="-10" dirty="0">
                <a:latin typeface="Arial MT"/>
                <a:cs typeface="Arial MT"/>
              </a:rPr>
              <a:t>Protocols</a:t>
            </a:r>
            <a:endParaRPr sz="2400" dirty="0">
              <a:latin typeface="Arial MT"/>
              <a:cs typeface="Arial MT"/>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A278A07-CC0E-E5AA-FDA5-F21095BE8E98}"/>
                  </a:ext>
                </a:extLst>
              </p14:cNvPr>
              <p14:cNvContentPartPr/>
              <p14:nvPr/>
            </p14:nvContentPartPr>
            <p14:xfrm>
              <a:off x="6125760" y="1062720"/>
              <a:ext cx="3322080" cy="705600"/>
            </p14:xfrm>
          </p:contentPart>
        </mc:Choice>
        <mc:Fallback xmlns="">
          <p:pic>
            <p:nvPicPr>
              <p:cNvPr id="4" name="Ink 3">
                <a:extLst>
                  <a:ext uri="{FF2B5EF4-FFF2-40B4-BE49-F238E27FC236}">
                    <a16:creationId xmlns:a16="http://schemas.microsoft.com/office/drawing/2014/main" id="{CA278A07-CC0E-E5AA-FDA5-F21095BE8E98}"/>
                  </a:ext>
                </a:extLst>
              </p:cNvPr>
              <p:cNvPicPr/>
              <p:nvPr/>
            </p:nvPicPr>
            <p:blipFill>
              <a:blip r:embed="rId3"/>
              <a:stretch>
                <a:fillRect/>
              </a:stretch>
            </p:blipFill>
            <p:spPr>
              <a:xfrm>
                <a:off x="6116400" y="1053360"/>
                <a:ext cx="334080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D445CE6-712C-DD91-2FD9-43D30182C5D6}"/>
                  </a:ext>
                </a:extLst>
              </p14:cNvPr>
              <p14:cNvContentPartPr/>
              <p14:nvPr/>
            </p14:nvContentPartPr>
            <p14:xfrm>
              <a:off x="785880" y="258840"/>
              <a:ext cx="11233800" cy="5117040"/>
            </p14:xfrm>
          </p:contentPart>
        </mc:Choice>
        <mc:Fallback xmlns="">
          <p:pic>
            <p:nvPicPr>
              <p:cNvPr id="5" name="Ink 4">
                <a:extLst>
                  <a:ext uri="{FF2B5EF4-FFF2-40B4-BE49-F238E27FC236}">
                    <a16:creationId xmlns:a16="http://schemas.microsoft.com/office/drawing/2014/main" id="{ED445CE6-712C-DD91-2FD9-43D30182C5D6}"/>
                  </a:ext>
                </a:extLst>
              </p:cNvPr>
              <p:cNvPicPr/>
              <p:nvPr/>
            </p:nvPicPr>
            <p:blipFill>
              <a:blip r:embed="rId5"/>
              <a:stretch>
                <a:fillRect/>
              </a:stretch>
            </p:blipFill>
            <p:spPr>
              <a:xfrm>
                <a:off x="776520" y="249480"/>
                <a:ext cx="11252520" cy="513576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B268-0F36-FD96-EFE7-D416F3F11036}"/>
              </a:ext>
            </a:extLst>
          </p:cNvPr>
          <p:cNvSpPr>
            <a:spLocks noGrp="1"/>
          </p:cNvSpPr>
          <p:nvPr>
            <p:ph type="title"/>
          </p:nvPr>
        </p:nvSpPr>
        <p:spPr>
          <a:xfrm>
            <a:off x="774292" y="353313"/>
            <a:ext cx="9207907" cy="1477328"/>
          </a:xfrm>
        </p:spPr>
        <p:txBody>
          <a:bodyPr/>
          <a:lstStyle/>
          <a:p>
            <a:r>
              <a:rPr lang="en-IN" dirty="0"/>
              <a:t>What is P2P (Peer-to-Peer) Architecture?</a:t>
            </a:r>
            <a:br>
              <a:rPr lang="en-IN" b="1" i="0" dirty="0">
                <a:solidFill>
                  <a:srgbClr val="242424"/>
                </a:solidFill>
                <a:effectLst/>
                <a:latin typeface="sohne"/>
              </a:rPr>
            </a:br>
            <a:endParaRPr lang="en-IN" dirty="0"/>
          </a:p>
        </p:txBody>
      </p:sp>
      <p:pic>
        <p:nvPicPr>
          <p:cNvPr id="6146" name="Picture 2">
            <a:extLst>
              <a:ext uri="{FF2B5EF4-FFF2-40B4-BE49-F238E27FC236}">
                <a16:creationId xmlns:a16="http://schemas.microsoft.com/office/drawing/2014/main" id="{99599CDC-E699-48F2-79F9-51A9024473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4114800"/>
            <a:ext cx="1992555" cy="173414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096C4A5B-8A01-BAE3-00D2-854BEFE21EEA}"/>
              </a:ext>
            </a:extLst>
          </p:cNvPr>
          <p:cNvSpPr>
            <a:spLocks noGrp="1" noChangeArrowheads="1"/>
          </p:cNvSpPr>
          <p:nvPr>
            <p:ph type="body" idx="1"/>
          </p:nvPr>
        </p:nvSpPr>
        <p:spPr bwMode="auto">
          <a:xfrm>
            <a:off x="838200" y="1089989"/>
            <a:ext cx="8458200"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Peer-to-Peer (P2P) architecture</a:t>
            </a:r>
            <a:r>
              <a:rPr kumimoji="0" lang="en-US" altLang="en-US" sz="1800" b="0" i="0" u="none" strike="noStrike" cap="none" normalizeH="0" baseline="0" dirty="0">
                <a:ln>
                  <a:noFill/>
                </a:ln>
                <a:solidFill>
                  <a:schemeClr val="tx1"/>
                </a:solidFill>
                <a:effectLst/>
                <a:latin typeface="Arial" panose="020B0604020202020204" pitchFamily="34" charset="0"/>
              </a:rPr>
              <a:t> is a decentralized computing model where each node (peer) has </a:t>
            </a:r>
            <a:r>
              <a:rPr kumimoji="0" lang="en-US" altLang="en-US" sz="1800" b="1" i="0" u="none" strike="noStrike" cap="none" normalizeH="0" baseline="0" dirty="0">
                <a:ln>
                  <a:noFill/>
                </a:ln>
                <a:solidFill>
                  <a:schemeClr val="tx1"/>
                </a:solidFill>
                <a:effectLst/>
                <a:latin typeface="Arial" panose="020B0604020202020204" pitchFamily="34" charset="0"/>
              </a:rPr>
              <a:t>equal privileges</a:t>
            </a:r>
            <a:r>
              <a:rPr kumimoji="0" lang="en-US" altLang="en-US" sz="1800" b="0" i="0" u="none" strike="noStrike" cap="none" normalizeH="0" baseline="0" dirty="0">
                <a:ln>
                  <a:noFill/>
                </a:ln>
                <a:solidFill>
                  <a:schemeClr val="tx1"/>
                </a:solidFill>
                <a:effectLst/>
                <a:latin typeface="Arial" panose="020B0604020202020204" pitchFamily="34" charset="0"/>
              </a:rPr>
              <a:t> and can function as both a </a:t>
            </a:r>
            <a:r>
              <a:rPr kumimoji="0" lang="en-US" altLang="en-US" sz="1800" b="1" i="0" u="none" strike="noStrike" cap="none" normalizeH="0" baseline="0" dirty="0">
                <a:ln>
                  <a:noFill/>
                </a:ln>
                <a:solidFill>
                  <a:schemeClr val="tx1"/>
                </a:solidFill>
                <a:effectLst/>
                <a:latin typeface="Arial" panose="020B0604020202020204" pitchFamily="34" charset="0"/>
              </a:rPr>
              <a:t>client and a server</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Unlike the </a:t>
            </a:r>
            <a:r>
              <a:rPr kumimoji="0" lang="en-US" altLang="en-US" sz="1800" b="1" i="0" u="none" strike="noStrike" cap="none" normalizeH="0" baseline="0" dirty="0">
                <a:ln>
                  <a:noFill/>
                </a:ln>
                <a:solidFill>
                  <a:schemeClr val="tx1"/>
                </a:solidFill>
                <a:effectLst/>
                <a:latin typeface="Arial" panose="020B0604020202020204" pitchFamily="34" charset="0"/>
              </a:rPr>
              <a:t>Master-Slave (Client-Server) model</a:t>
            </a:r>
            <a:r>
              <a:rPr kumimoji="0" lang="en-US" altLang="en-US" sz="1800" b="0" i="0" u="none" strike="noStrike" cap="none" normalizeH="0" baseline="0" dirty="0">
                <a:ln>
                  <a:noFill/>
                </a:ln>
                <a:solidFill>
                  <a:schemeClr val="tx1"/>
                </a:solidFill>
                <a:effectLst/>
                <a:latin typeface="Arial" panose="020B0604020202020204" pitchFamily="34" charset="0"/>
              </a:rPr>
              <a:t>, P2P </a:t>
            </a:r>
            <a:r>
              <a:rPr kumimoji="0" lang="en-US" altLang="en-US" sz="1800" b="1" i="0" u="none" strike="noStrike" cap="none" normalizeH="0" baseline="0" dirty="0">
                <a:ln>
                  <a:noFill/>
                </a:ln>
                <a:solidFill>
                  <a:schemeClr val="tx1"/>
                </a:solidFill>
                <a:effectLst/>
                <a:latin typeface="Arial" panose="020B0604020202020204" pitchFamily="34" charset="0"/>
              </a:rPr>
              <a:t>eliminates the need for a central controlling entity</a:t>
            </a:r>
            <a:r>
              <a:rPr kumimoji="0" lang="en-US" altLang="en-US" sz="1800" b="0" i="0" u="none" strike="noStrike" cap="none" normalizeH="0" baseline="0" dirty="0">
                <a:ln>
                  <a:noFill/>
                </a:ln>
                <a:solidFill>
                  <a:schemeClr val="tx1"/>
                </a:solidFill>
                <a:effectLst/>
                <a:latin typeface="Arial" panose="020B0604020202020204" pitchFamily="34" charset="0"/>
              </a:rPr>
              <a:t>, making it </a:t>
            </a:r>
            <a:r>
              <a:rPr kumimoji="0" lang="en-US" altLang="en-US" sz="1800" b="1" i="0" u="none" strike="noStrike" cap="none" normalizeH="0" baseline="0" dirty="0">
                <a:ln>
                  <a:noFill/>
                </a:ln>
                <a:solidFill>
                  <a:schemeClr val="tx1"/>
                </a:solidFill>
                <a:effectLst/>
                <a:latin typeface="Arial" panose="020B0604020202020204" pitchFamily="34" charset="0"/>
              </a:rPr>
              <a:t>scalable, fault-tolerant, and more resilient</a:t>
            </a:r>
            <a:r>
              <a:rPr kumimoji="0" lang="en-US" altLang="en-US" sz="1800" b="0" i="0" u="none" strike="noStrike" cap="none" normalizeH="0" baseline="0" dirty="0">
                <a:ln>
                  <a:noFill/>
                </a:ln>
                <a:solidFill>
                  <a:schemeClr val="tx1"/>
                </a:solidFill>
                <a:effectLst/>
                <a:latin typeface="Arial" panose="020B0604020202020204" pitchFamily="34" charset="0"/>
              </a:rPr>
              <a:t> to failures. </a:t>
            </a:r>
          </a:p>
        </p:txBody>
      </p:sp>
      <p:pic>
        <p:nvPicPr>
          <p:cNvPr id="6" name="Picture 5" descr="A diagram of a server">
            <a:extLst>
              <a:ext uri="{FF2B5EF4-FFF2-40B4-BE49-F238E27FC236}">
                <a16:creationId xmlns:a16="http://schemas.microsoft.com/office/drawing/2014/main" id="{CC4E69E6-A2EE-AD65-A823-BB4151CEC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4038600"/>
            <a:ext cx="2482432" cy="2063255"/>
          </a:xfrm>
          <a:prstGeom prst="rect">
            <a:avLst/>
          </a:prstGeom>
        </p:spPr>
      </p:pic>
    </p:spTree>
    <p:extLst>
      <p:ext uri="{BB962C8B-B14F-4D97-AF65-F5344CB8AC3E}">
        <p14:creationId xmlns:p14="http://schemas.microsoft.com/office/powerpoint/2010/main" val="90683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06C4-A85D-2AFB-FB56-9E65830E3364}"/>
              </a:ext>
            </a:extLst>
          </p:cNvPr>
          <p:cNvSpPr>
            <a:spLocks noGrp="1"/>
          </p:cNvSpPr>
          <p:nvPr>
            <p:ph type="title"/>
          </p:nvPr>
        </p:nvSpPr>
        <p:spPr>
          <a:xfrm>
            <a:off x="774292" y="353313"/>
            <a:ext cx="10198508" cy="984885"/>
          </a:xfrm>
        </p:spPr>
        <p:txBody>
          <a:bodyPr/>
          <a:lstStyle/>
          <a:p>
            <a:r>
              <a:rPr lang="en-IN" dirty="0"/>
              <a:t>Why Remove Master Nodes in Large-Scale Systems?</a:t>
            </a:r>
          </a:p>
        </p:txBody>
      </p:sp>
      <p:sp>
        <p:nvSpPr>
          <p:cNvPr id="3" name="Text Placeholder 2">
            <a:extLst>
              <a:ext uri="{FF2B5EF4-FFF2-40B4-BE49-F238E27FC236}">
                <a16:creationId xmlns:a16="http://schemas.microsoft.com/office/drawing/2014/main" id="{13AB7C2E-70B0-0B86-118E-44E0ED645838}"/>
              </a:ext>
            </a:extLst>
          </p:cNvPr>
          <p:cNvSpPr>
            <a:spLocks noGrp="1"/>
          </p:cNvSpPr>
          <p:nvPr>
            <p:ph type="body" idx="1"/>
          </p:nvPr>
        </p:nvSpPr>
        <p:spPr>
          <a:xfrm>
            <a:off x="813841" y="1305305"/>
            <a:ext cx="10564317" cy="4397807"/>
          </a:xfrm>
        </p:spPr>
        <p:txBody>
          <a:bodyPr/>
          <a:lstStyle/>
          <a:p>
            <a:pPr>
              <a:lnSpc>
                <a:spcPct val="150000"/>
              </a:lnSpc>
            </a:pPr>
            <a:r>
              <a:rPr lang="en-IN" sz="1200" dirty="0"/>
              <a:t>In </a:t>
            </a:r>
            <a:r>
              <a:rPr lang="en-IN" sz="1200" b="1" dirty="0"/>
              <a:t>traditional master-slave distributed computing</a:t>
            </a:r>
            <a:r>
              <a:rPr lang="en-IN" sz="1200" dirty="0"/>
              <a:t>, a </a:t>
            </a:r>
            <a:r>
              <a:rPr lang="en-IN" sz="1200" b="1" dirty="0"/>
              <a:t>master node</a:t>
            </a:r>
            <a:r>
              <a:rPr lang="en-IN" sz="1200" dirty="0"/>
              <a:t> handles </a:t>
            </a:r>
            <a:r>
              <a:rPr lang="en-IN" sz="1200" b="1" dirty="0"/>
              <a:t>task allocation, coordination, and data management</a:t>
            </a:r>
            <a:r>
              <a:rPr lang="en-IN" sz="1200" dirty="0"/>
              <a:t>, while </a:t>
            </a:r>
            <a:r>
              <a:rPr lang="en-IN" sz="1200" b="1" dirty="0"/>
              <a:t>slave nodes execute tasks</a:t>
            </a:r>
            <a:r>
              <a:rPr lang="en-IN" sz="1200" dirty="0"/>
              <a:t>.</a:t>
            </a:r>
          </a:p>
          <a:p>
            <a:pPr>
              <a:lnSpc>
                <a:spcPct val="150000"/>
              </a:lnSpc>
            </a:pPr>
            <a:r>
              <a:rPr lang="en-IN" sz="1800" b="1" dirty="0"/>
              <a:t>Challenges of the Master-Slave Model in Large-Scale Systems:</a:t>
            </a:r>
          </a:p>
          <a:p>
            <a:pPr>
              <a:lnSpc>
                <a:spcPct val="150000"/>
              </a:lnSpc>
            </a:pPr>
            <a:r>
              <a:rPr lang="en-IN" sz="1200" b="1" dirty="0"/>
              <a:t>Single Point of Failure (SPOF)</a:t>
            </a:r>
            <a:endParaRPr lang="en-IN" sz="1200" dirty="0"/>
          </a:p>
          <a:p>
            <a:pPr lvl="1">
              <a:lnSpc>
                <a:spcPct val="150000"/>
              </a:lnSpc>
            </a:pPr>
            <a:r>
              <a:rPr lang="en-IN" sz="1200" dirty="0"/>
              <a:t>If the master node fails, the entire system </a:t>
            </a:r>
            <a:r>
              <a:rPr lang="en-IN" sz="1200" b="1" dirty="0"/>
              <a:t>stops functioning</a:t>
            </a:r>
            <a:r>
              <a:rPr lang="en-IN" sz="1200" dirty="0"/>
              <a:t>.</a:t>
            </a:r>
          </a:p>
          <a:p>
            <a:pPr>
              <a:lnSpc>
                <a:spcPct val="150000"/>
              </a:lnSpc>
            </a:pPr>
            <a:r>
              <a:rPr lang="en-IN" sz="1200" b="1" dirty="0"/>
              <a:t>Scalability Issues</a:t>
            </a:r>
            <a:endParaRPr lang="en-IN" sz="1200" dirty="0"/>
          </a:p>
          <a:p>
            <a:pPr lvl="1">
              <a:lnSpc>
                <a:spcPct val="150000"/>
              </a:lnSpc>
            </a:pPr>
            <a:r>
              <a:rPr lang="en-IN" sz="1200" dirty="0"/>
              <a:t>The </a:t>
            </a:r>
            <a:r>
              <a:rPr lang="en-IN" sz="1200" b="1" dirty="0"/>
              <a:t>master node</a:t>
            </a:r>
            <a:r>
              <a:rPr lang="en-IN" sz="1200" dirty="0"/>
              <a:t> becomes a bottleneck as the system grows.</a:t>
            </a:r>
          </a:p>
          <a:p>
            <a:pPr>
              <a:lnSpc>
                <a:spcPct val="150000"/>
              </a:lnSpc>
            </a:pPr>
            <a:r>
              <a:rPr lang="en-IN" sz="1200" b="1" dirty="0"/>
              <a:t>Network Congestion</a:t>
            </a:r>
            <a:endParaRPr lang="en-IN" sz="1200" dirty="0"/>
          </a:p>
          <a:p>
            <a:pPr lvl="1">
              <a:lnSpc>
                <a:spcPct val="150000"/>
              </a:lnSpc>
            </a:pPr>
            <a:r>
              <a:rPr lang="en-IN" sz="1200" dirty="0"/>
              <a:t>All data </a:t>
            </a:r>
            <a:r>
              <a:rPr lang="en-IN" sz="1200" b="1" dirty="0"/>
              <a:t>flows through the master</a:t>
            </a:r>
            <a:r>
              <a:rPr lang="en-IN" sz="1200" dirty="0"/>
              <a:t>, creating network congestion.</a:t>
            </a:r>
          </a:p>
          <a:p>
            <a:pPr>
              <a:lnSpc>
                <a:spcPct val="150000"/>
              </a:lnSpc>
            </a:pPr>
            <a:r>
              <a:rPr lang="en-IN" sz="1200" b="1" dirty="0"/>
              <a:t>High Latency &amp; Load Imbalance</a:t>
            </a:r>
            <a:endParaRPr lang="en-IN" sz="1200" dirty="0"/>
          </a:p>
          <a:p>
            <a:pPr lvl="1">
              <a:lnSpc>
                <a:spcPct val="150000"/>
              </a:lnSpc>
            </a:pPr>
            <a:r>
              <a:rPr lang="en-IN" sz="1200" dirty="0"/>
              <a:t>If the master is overloaded, requests queue up, causing </a:t>
            </a:r>
            <a:r>
              <a:rPr lang="en-IN" sz="1200" b="1" dirty="0"/>
              <a:t>delays</a:t>
            </a:r>
            <a:r>
              <a:rPr lang="en-IN" sz="1200" dirty="0"/>
              <a:t>.</a:t>
            </a:r>
          </a:p>
          <a:p>
            <a:pPr lvl="1">
              <a:lnSpc>
                <a:spcPct val="150000"/>
              </a:lnSpc>
            </a:pPr>
            <a:r>
              <a:rPr lang="en-IN" sz="1200" dirty="0"/>
              <a:t>Example: </a:t>
            </a:r>
            <a:r>
              <a:rPr lang="en-IN" sz="1200" b="1" dirty="0"/>
              <a:t>Centralized Cloud Storage (Google Drive, OneDrive)</a:t>
            </a:r>
            <a:r>
              <a:rPr lang="en-IN" sz="1200" dirty="0"/>
              <a:t> experiences high latency when multiple users try to access the same file.</a:t>
            </a:r>
          </a:p>
          <a:p>
            <a:pPr>
              <a:lnSpc>
                <a:spcPct val="150000"/>
              </a:lnSpc>
            </a:pPr>
            <a:r>
              <a:rPr lang="en-IN" sz="1800" b="1" dirty="0"/>
              <a:t>Solution: Replacing the Master Node with P2P Architecture</a:t>
            </a:r>
          </a:p>
          <a:p>
            <a:pPr>
              <a:lnSpc>
                <a:spcPct val="150000"/>
              </a:lnSpc>
            </a:pPr>
            <a:r>
              <a:rPr lang="en-IN" sz="1200" dirty="0"/>
              <a:t>By using </a:t>
            </a:r>
            <a:r>
              <a:rPr lang="en-IN" sz="1200" b="1" dirty="0"/>
              <a:t>Peer-to-Peer (P2P) architecture</a:t>
            </a:r>
            <a:r>
              <a:rPr lang="en-IN" sz="1200" dirty="0"/>
              <a:t>, we eliminate dependency on a single master node and distribute workload </a:t>
            </a:r>
            <a:r>
              <a:rPr lang="en-IN" sz="1200" b="1" dirty="0"/>
              <a:t>evenly across multiple nodes</a:t>
            </a:r>
            <a:r>
              <a:rPr lang="en-IN" sz="1200" dirty="0"/>
              <a:t>.</a:t>
            </a:r>
          </a:p>
          <a:p>
            <a:pPr>
              <a:lnSpc>
                <a:spcPct val="150000"/>
              </a:lnSpc>
            </a:pPr>
            <a:endParaRPr lang="en-IN" sz="1200" dirty="0"/>
          </a:p>
        </p:txBody>
      </p:sp>
    </p:spTree>
    <p:extLst>
      <p:ext uri="{BB962C8B-B14F-4D97-AF65-F5344CB8AC3E}">
        <p14:creationId xmlns:p14="http://schemas.microsoft.com/office/powerpoint/2010/main" val="370423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76DF-26B6-DE14-7B6C-C61C69599A30}"/>
              </a:ext>
            </a:extLst>
          </p:cNvPr>
          <p:cNvSpPr>
            <a:spLocks noGrp="1"/>
          </p:cNvSpPr>
          <p:nvPr>
            <p:ph type="title"/>
          </p:nvPr>
        </p:nvSpPr>
        <p:spPr>
          <a:xfrm>
            <a:off x="774293" y="353313"/>
            <a:ext cx="7600950" cy="984885"/>
          </a:xfrm>
        </p:spPr>
        <p:txBody>
          <a:bodyPr/>
          <a:lstStyle/>
          <a:p>
            <a:r>
              <a:rPr lang="en-IN" dirty="0"/>
              <a:t>Real-World Example: BitTorrent (P2P File Sharing)</a:t>
            </a:r>
          </a:p>
        </p:txBody>
      </p:sp>
      <p:sp>
        <p:nvSpPr>
          <p:cNvPr id="3" name="Text Placeholder 2">
            <a:extLst>
              <a:ext uri="{FF2B5EF4-FFF2-40B4-BE49-F238E27FC236}">
                <a16:creationId xmlns:a16="http://schemas.microsoft.com/office/drawing/2014/main" id="{52D8B2AA-C2DF-B2BA-60D0-163ED97C7D9F}"/>
              </a:ext>
            </a:extLst>
          </p:cNvPr>
          <p:cNvSpPr>
            <a:spLocks noGrp="1"/>
          </p:cNvSpPr>
          <p:nvPr>
            <p:ph type="body" idx="1"/>
          </p:nvPr>
        </p:nvSpPr>
        <p:spPr>
          <a:xfrm>
            <a:off x="813841" y="1600200"/>
            <a:ext cx="10564317" cy="4616648"/>
          </a:xfrm>
        </p:spPr>
        <p:txBody>
          <a:bodyPr/>
          <a:lstStyle/>
          <a:p>
            <a:pPr>
              <a:lnSpc>
                <a:spcPct val="150000"/>
              </a:lnSpc>
              <a:buNone/>
            </a:pPr>
            <a:r>
              <a:rPr lang="en-IN" sz="1800" b="1" dirty="0"/>
              <a:t>Problem with the Master-Slave Model in File Sharing</a:t>
            </a:r>
          </a:p>
          <a:p>
            <a:pPr>
              <a:lnSpc>
                <a:spcPct val="150000"/>
              </a:lnSpc>
              <a:buFont typeface="Arial" panose="020B0604020202020204" pitchFamily="34" charset="0"/>
              <a:buChar char="•"/>
            </a:pPr>
            <a:r>
              <a:rPr lang="en-IN" sz="1600" b="1" dirty="0"/>
              <a:t>Centralized file-sharing systems</a:t>
            </a:r>
            <a:r>
              <a:rPr lang="en-IN" sz="1600" dirty="0"/>
              <a:t> (like traditional HTTP downloads) rely on a </a:t>
            </a:r>
            <a:r>
              <a:rPr lang="en-IN" sz="1600" b="1" dirty="0"/>
              <a:t>single server</a:t>
            </a:r>
            <a:r>
              <a:rPr lang="en-IN" sz="1600" dirty="0"/>
              <a:t>.</a:t>
            </a:r>
          </a:p>
          <a:p>
            <a:pPr>
              <a:lnSpc>
                <a:spcPct val="150000"/>
              </a:lnSpc>
              <a:buFont typeface="Arial" panose="020B0604020202020204" pitchFamily="34" charset="0"/>
              <a:buChar char="•"/>
            </a:pPr>
            <a:r>
              <a:rPr lang="en-IN" sz="1600" dirty="0"/>
              <a:t>If the </a:t>
            </a:r>
            <a:r>
              <a:rPr lang="en-IN" sz="1600" b="1" dirty="0"/>
              <a:t>server crashes or gets overloaded</a:t>
            </a:r>
            <a:r>
              <a:rPr lang="en-IN" sz="1600" dirty="0"/>
              <a:t>, downloads fail.</a:t>
            </a:r>
          </a:p>
          <a:p>
            <a:pPr>
              <a:lnSpc>
                <a:spcPct val="150000"/>
              </a:lnSpc>
              <a:buFont typeface="Arial" panose="020B0604020202020204" pitchFamily="34" charset="0"/>
              <a:buChar char="•"/>
            </a:pPr>
            <a:r>
              <a:rPr lang="en-IN" sz="1600" dirty="0"/>
              <a:t>Large files </a:t>
            </a:r>
            <a:r>
              <a:rPr lang="en-IN" sz="1600" b="1" dirty="0"/>
              <a:t>consume high bandwidth</a:t>
            </a:r>
            <a:r>
              <a:rPr lang="en-IN" sz="1600" dirty="0"/>
              <a:t>, slowing down transfers.</a:t>
            </a:r>
          </a:p>
          <a:p>
            <a:pPr>
              <a:lnSpc>
                <a:spcPct val="150000"/>
              </a:lnSpc>
              <a:buFont typeface="Arial" panose="020B0604020202020204" pitchFamily="34" charset="0"/>
              <a:buChar char="•"/>
            </a:pPr>
            <a:endParaRPr lang="en-IN" sz="1800" dirty="0"/>
          </a:p>
          <a:p>
            <a:pPr>
              <a:lnSpc>
                <a:spcPct val="150000"/>
              </a:lnSpc>
            </a:pPr>
            <a:endParaRPr lang="en-IN" sz="1800" dirty="0"/>
          </a:p>
          <a:p>
            <a:pPr>
              <a:lnSpc>
                <a:spcPct val="150000"/>
              </a:lnSpc>
              <a:buNone/>
            </a:pPr>
            <a:r>
              <a:rPr lang="en-IN" sz="1800" b="1" dirty="0"/>
              <a:t>How P2P (BitTorrent) Solves This</a:t>
            </a:r>
          </a:p>
          <a:p>
            <a:pPr>
              <a:lnSpc>
                <a:spcPct val="150000"/>
              </a:lnSpc>
              <a:buFont typeface="Arial" panose="020B0604020202020204" pitchFamily="34" charset="0"/>
              <a:buChar char="•"/>
            </a:pPr>
            <a:r>
              <a:rPr lang="en-IN" sz="1600" b="1" dirty="0"/>
              <a:t>No Central Server:</a:t>
            </a:r>
            <a:r>
              <a:rPr lang="en-IN" sz="1600" dirty="0"/>
              <a:t> Instead of downloading from a </a:t>
            </a:r>
            <a:r>
              <a:rPr lang="en-IN" sz="1600" b="1" dirty="0"/>
              <a:t>single master server</a:t>
            </a:r>
            <a:r>
              <a:rPr lang="en-IN" sz="1600" dirty="0"/>
              <a:t>, users download parts of the file from </a:t>
            </a:r>
            <a:r>
              <a:rPr lang="en-IN" sz="1600" b="1" dirty="0"/>
              <a:t>multiple peers</a:t>
            </a:r>
            <a:r>
              <a:rPr lang="en-IN" sz="1600" dirty="0"/>
              <a:t>.</a:t>
            </a:r>
          </a:p>
          <a:p>
            <a:pPr>
              <a:lnSpc>
                <a:spcPct val="150000"/>
              </a:lnSpc>
              <a:buFont typeface="Arial" panose="020B0604020202020204" pitchFamily="34" charset="0"/>
              <a:buChar char="•"/>
            </a:pPr>
            <a:r>
              <a:rPr lang="en-IN" sz="1600" b="1" dirty="0"/>
              <a:t>Decentralized Data Sharing:</a:t>
            </a:r>
            <a:r>
              <a:rPr lang="en-IN" sz="1600" dirty="0"/>
              <a:t> Each user (peer) both </a:t>
            </a:r>
            <a:r>
              <a:rPr lang="en-IN" sz="1600" b="1" dirty="0"/>
              <a:t>downloads and uploads</a:t>
            </a:r>
            <a:r>
              <a:rPr lang="en-IN" sz="1600" dirty="0"/>
              <a:t> data.</a:t>
            </a:r>
          </a:p>
          <a:p>
            <a:pPr>
              <a:lnSpc>
                <a:spcPct val="150000"/>
              </a:lnSpc>
              <a:buFont typeface="Arial" panose="020B0604020202020204" pitchFamily="34" charset="0"/>
              <a:buChar char="•"/>
            </a:pPr>
            <a:r>
              <a:rPr lang="en-IN" sz="1600" b="1" dirty="0"/>
              <a:t>Load Balancing:</a:t>
            </a:r>
            <a:r>
              <a:rPr lang="en-IN" sz="1600" dirty="0"/>
              <a:t> Traffic is </a:t>
            </a:r>
            <a:r>
              <a:rPr lang="en-IN" sz="1600" b="1" dirty="0"/>
              <a:t>evenly distributed</a:t>
            </a:r>
            <a:r>
              <a:rPr lang="en-IN" sz="1600" dirty="0"/>
              <a:t>, preventing congestion.</a:t>
            </a:r>
          </a:p>
          <a:p>
            <a:endParaRPr lang="en-IN" dirty="0"/>
          </a:p>
        </p:txBody>
      </p:sp>
      <p:pic>
        <p:nvPicPr>
          <p:cNvPr id="7170" name="Picture 2" descr="How Does BitTorrent Work? A Plain English Guide">
            <a:extLst>
              <a:ext uri="{FF2B5EF4-FFF2-40B4-BE49-F238E27FC236}">
                <a16:creationId xmlns:a16="http://schemas.microsoft.com/office/drawing/2014/main" id="{4A0BCEC2-5F3A-8C97-6F6B-C1FBD82A5F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5665" y="2514600"/>
            <a:ext cx="3346129" cy="162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6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CBEB-DDDB-CC6E-834F-1DDA469DC772}"/>
              </a:ext>
            </a:extLst>
          </p:cNvPr>
          <p:cNvSpPr>
            <a:spLocks noGrp="1"/>
          </p:cNvSpPr>
          <p:nvPr>
            <p:ph type="title"/>
          </p:nvPr>
        </p:nvSpPr>
        <p:spPr>
          <a:xfrm>
            <a:off x="774293" y="353313"/>
            <a:ext cx="7600950" cy="984885"/>
          </a:xfrm>
        </p:spPr>
        <p:txBody>
          <a:bodyPr/>
          <a:lstStyle/>
          <a:p>
            <a:r>
              <a:rPr lang="en-IN" b="1" dirty="0"/>
              <a:t>Comparison:</a:t>
            </a:r>
            <a:br>
              <a:rPr lang="en-IN" dirty="0"/>
            </a:br>
            <a:endParaRPr lang="en-IN" dirty="0"/>
          </a:p>
        </p:txBody>
      </p:sp>
      <p:sp>
        <p:nvSpPr>
          <p:cNvPr id="3" name="Text Placeholder 2">
            <a:extLst>
              <a:ext uri="{FF2B5EF4-FFF2-40B4-BE49-F238E27FC236}">
                <a16:creationId xmlns:a16="http://schemas.microsoft.com/office/drawing/2014/main" id="{9534717F-7A13-C3BF-CA72-618D142F0117}"/>
              </a:ext>
            </a:extLst>
          </p:cNvPr>
          <p:cNvSpPr>
            <a:spLocks noGrp="1"/>
          </p:cNvSpPr>
          <p:nvPr>
            <p:ph type="body" idx="1"/>
          </p:nvPr>
        </p:nvSpPr>
        <p:spPr/>
        <p:txBody>
          <a:bodyPr/>
          <a:lstStyle/>
          <a:p>
            <a:endParaRPr lang="en-IN" dirty="0"/>
          </a:p>
        </p:txBody>
      </p:sp>
      <p:pic>
        <p:nvPicPr>
          <p:cNvPr id="10" name="Picture 9">
            <a:extLst>
              <a:ext uri="{FF2B5EF4-FFF2-40B4-BE49-F238E27FC236}">
                <a16:creationId xmlns:a16="http://schemas.microsoft.com/office/drawing/2014/main" id="{F0313FA4-DD4F-9439-128C-E29CAD2F4384}"/>
              </a:ext>
            </a:extLst>
          </p:cNvPr>
          <p:cNvPicPr>
            <a:picLocks noChangeAspect="1"/>
          </p:cNvPicPr>
          <p:nvPr/>
        </p:nvPicPr>
        <p:blipFill>
          <a:blip r:embed="rId2"/>
          <a:stretch>
            <a:fillRect/>
          </a:stretch>
        </p:blipFill>
        <p:spPr>
          <a:xfrm>
            <a:off x="1981200" y="1905000"/>
            <a:ext cx="7228942" cy="3600623"/>
          </a:xfrm>
          <a:prstGeom prst="rect">
            <a:avLst/>
          </a:prstGeom>
        </p:spPr>
      </p:pic>
    </p:spTree>
    <p:extLst>
      <p:ext uri="{BB962C8B-B14F-4D97-AF65-F5344CB8AC3E}">
        <p14:creationId xmlns:p14="http://schemas.microsoft.com/office/powerpoint/2010/main" val="2940531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B2E3D-2A0B-0C2A-C015-2D8CE2C887C5}"/>
              </a:ext>
            </a:extLst>
          </p:cNvPr>
          <p:cNvSpPr>
            <a:spLocks noGrp="1"/>
          </p:cNvSpPr>
          <p:nvPr>
            <p:ph type="title"/>
          </p:nvPr>
        </p:nvSpPr>
        <p:spPr>
          <a:xfrm>
            <a:off x="774292" y="353313"/>
            <a:ext cx="10427108" cy="984885"/>
          </a:xfrm>
        </p:spPr>
        <p:txBody>
          <a:bodyPr/>
          <a:lstStyle/>
          <a:p>
            <a:r>
              <a:rPr lang="en-IN" dirty="0"/>
              <a:t>How P2P Helps in Distributed Computing (Compared to Master-Slave Model)</a:t>
            </a:r>
          </a:p>
        </p:txBody>
      </p:sp>
      <p:sp>
        <p:nvSpPr>
          <p:cNvPr id="3" name="Text Placeholder 2">
            <a:extLst>
              <a:ext uri="{FF2B5EF4-FFF2-40B4-BE49-F238E27FC236}">
                <a16:creationId xmlns:a16="http://schemas.microsoft.com/office/drawing/2014/main" id="{F2F25996-872E-B85D-EB98-C33379C16E1C}"/>
              </a:ext>
            </a:extLst>
          </p:cNvPr>
          <p:cNvSpPr>
            <a:spLocks noGrp="1"/>
          </p:cNvSpPr>
          <p:nvPr>
            <p:ph type="body" idx="1"/>
          </p:nvPr>
        </p:nvSpPr>
        <p:spPr>
          <a:xfrm>
            <a:off x="813841" y="1305305"/>
            <a:ext cx="10564317" cy="4062651"/>
          </a:xfrm>
        </p:spPr>
        <p:txBody>
          <a:bodyPr/>
          <a:lstStyle/>
          <a:p>
            <a:pPr>
              <a:lnSpc>
                <a:spcPct val="150000"/>
              </a:lnSpc>
              <a:buNone/>
            </a:pPr>
            <a:r>
              <a:rPr lang="en-IN" sz="1600" b="1" dirty="0"/>
              <a:t>1) Scalability</a:t>
            </a:r>
          </a:p>
          <a:p>
            <a:pPr>
              <a:lnSpc>
                <a:spcPct val="150000"/>
              </a:lnSpc>
              <a:buFont typeface="Arial" panose="020B0604020202020204" pitchFamily="34" charset="0"/>
              <a:buChar char="•"/>
            </a:pPr>
            <a:r>
              <a:rPr lang="en-IN" sz="1200" b="1" dirty="0"/>
              <a:t>Master-Slave Limitation</a:t>
            </a:r>
            <a:r>
              <a:rPr lang="en-IN" sz="1200" dirty="0"/>
              <a:t>: A single master </a:t>
            </a:r>
            <a:r>
              <a:rPr lang="en-IN" sz="1200" b="1" dirty="0"/>
              <a:t>limits</a:t>
            </a:r>
            <a:r>
              <a:rPr lang="en-IN" sz="1200" dirty="0"/>
              <a:t> the number of connected nodes.</a:t>
            </a:r>
          </a:p>
          <a:p>
            <a:pPr>
              <a:lnSpc>
                <a:spcPct val="150000"/>
              </a:lnSpc>
              <a:buFont typeface="Arial" panose="020B0604020202020204" pitchFamily="34" charset="0"/>
              <a:buChar char="•"/>
            </a:pPr>
            <a:r>
              <a:rPr lang="en-IN" sz="1200" b="1" dirty="0"/>
              <a:t>P2P Advantage</a:t>
            </a:r>
            <a:r>
              <a:rPr lang="en-IN" sz="1200" dirty="0"/>
              <a:t>: New nodes </a:t>
            </a:r>
            <a:r>
              <a:rPr lang="en-IN" sz="1200" b="1" dirty="0"/>
              <a:t>directly communicate</a:t>
            </a:r>
            <a:r>
              <a:rPr lang="en-IN" sz="1200" dirty="0"/>
              <a:t> with each other, making the system </a:t>
            </a:r>
            <a:r>
              <a:rPr lang="en-IN" sz="1200" b="1" dirty="0"/>
              <a:t>infinitely scalable</a:t>
            </a:r>
            <a:r>
              <a:rPr lang="en-IN" sz="1200" dirty="0"/>
              <a:t>.</a:t>
            </a:r>
          </a:p>
          <a:p>
            <a:pPr>
              <a:lnSpc>
                <a:spcPct val="150000"/>
              </a:lnSpc>
              <a:buNone/>
            </a:pPr>
            <a:r>
              <a:rPr lang="en-IN" sz="1600" b="1" dirty="0"/>
              <a:t>2) Fault Tolerance</a:t>
            </a:r>
          </a:p>
          <a:p>
            <a:pPr>
              <a:lnSpc>
                <a:spcPct val="150000"/>
              </a:lnSpc>
              <a:buFont typeface="Arial" panose="020B0604020202020204" pitchFamily="34" charset="0"/>
              <a:buChar char="•"/>
            </a:pPr>
            <a:r>
              <a:rPr lang="en-IN" sz="1200" b="1" dirty="0"/>
              <a:t>Master-Slave Limitation</a:t>
            </a:r>
            <a:r>
              <a:rPr lang="en-IN" sz="1200" dirty="0"/>
              <a:t>: If the master </a:t>
            </a:r>
            <a:r>
              <a:rPr lang="en-IN" sz="1200" b="1" dirty="0"/>
              <a:t>fails,</a:t>
            </a:r>
            <a:r>
              <a:rPr lang="en-IN" sz="1200" dirty="0"/>
              <a:t> all dependent nodes stop working.</a:t>
            </a:r>
          </a:p>
          <a:p>
            <a:pPr>
              <a:lnSpc>
                <a:spcPct val="150000"/>
              </a:lnSpc>
              <a:buFont typeface="Arial" panose="020B0604020202020204" pitchFamily="34" charset="0"/>
              <a:buChar char="•"/>
            </a:pPr>
            <a:r>
              <a:rPr lang="en-IN" sz="1200" b="1" dirty="0"/>
              <a:t>P2P Advantage</a:t>
            </a:r>
            <a:r>
              <a:rPr lang="en-IN" sz="1200" dirty="0"/>
              <a:t>: </a:t>
            </a:r>
            <a:r>
              <a:rPr lang="en-IN" sz="1200" b="1" dirty="0"/>
              <a:t>No single point of failure</a:t>
            </a:r>
            <a:r>
              <a:rPr lang="en-IN" sz="1200" dirty="0"/>
              <a:t>—if one node fails, others continue the process.</a:t>
            </a:r>
          </a:p>
          <a:p>
            <a:pPr>
              <a:lnSpc>
                <a:spcPct val="150000"/>
              </a:lnSpc>
              <a:buNone/>
            </a:pPr>
            <a:r>
              <a:rPr lang="en-IN" sz="1600" b="1" dirty="0"/>
              <a:t>3) Load Balancing</a:t>
            </a:r>
          </a:p>
          <a:p>
            <a:pPr>
              <a:lnSpc>
                <a:spcPct val="150000"/>
              </a:lnSpc>
              <a:buFont typeface="Arial" panose="020B0604020202020204" pitchFamily="34" charset="0"/>
              <a:buChar char="•"/>
            </a:pPr>
            <a:r>
              <a:rPr lang="en-IN" sz="1200" b="1" dirty="0"/>
              <a:t>Master-Slave Limitation</a:t>
            </a:r>
            <a:r>
              <a:rPr lang="en-IN" sz="1200" dirty="0"/>
              <a:t>: The master </a:t>
            </a:r>
            <a:r>
              <a:rPr lang="en-IN" sz="1200" b="1" dirty="0"/>
              <a:t>handles all requests</a:t>
            </a:r>
            <a:r>
              <a:rPr lang="en-IN" sz="1200" dirty="0"/>
              <a:t>, causing </a:t>
            </a:r>
            <a:r>
              <a:rPr lang="en-IN" sz="1200" b="1" dirty="0"/>
              <a:t>bottlenecks</a:t>
            </a:r>
            <a:r>
              <a:rPr lang="en-IN" sz="1200" dirty="0"/>
              <a:t>.</a:t>
            </a:r>
          </a:p>
          <a:p>
            <a:pPr>
              <a:lnSpc>
                <a:spcPct val="150000"/>
              </a:lnSpc>
              <a:buFont typeface="Arial" panose="020B0604020202020204" pitchFamily="34" charset="0"/>
              <a:buChar char="•"/>
            </a:pPr>
            <a:r>
              <a:rPr lang="en-IN" sz="1200" b="1" dirty="0"/>
              <a:t>P2P Advantage</a:t>
            </a:r>
            <a:r>
              <a:rPr lang="en-IN" sz="1200" dirty="0"/>
              <a:t>: </a:t>
            </a:r>
            <a:r>
              <a:rPr lang="en-IN" sz="1200" b="1" dirty="0"/>
              <a:t>Distributed workload</a:t>
            </a:r>
            <a:r>
              <a:rPr lang="en-IN" sz="1200" dirty="0"/>
              <a:t> prevents overloading a single node.</a:t>
            </a:r>
          </a:p>
          <a:p>
            <a:pPr>
              <a:lnSpc>
                <a:spcPct val="150000"/>
              </a:lnSpc>
              <a:buNone/>
            </a:pPr>
            <a:r>
              <a:rPr lang="en-IN" sz="1600" b="1" dirty="0"/>
              <a:t>4) Network Performance</a:t>
            </a:r>
          </a:p>
          <a:p>
            <a:pPr>
              <a:lnSpc>
                <a:spcPct val="150000"/>
              </a:lnSpc>
              <a:buFont typeface="Arial" panose="020B0604020202020204" pitchFamily="34" charset="0"/>
              <a:buChar char="•"/>
            </a:pPr>
            <a:r>
              <a:rPr lang="en-IN" sz="1200" b="1" dirty="0"/>
              <a:t>Master-Slave Limitation</a:t>
            </a:r>
            <a:r>
              <a:rPr lang="en-IN" sz="1200" dirty="0"/>
              <a:t>: Data transfer happens via the master, </a:t>
            </a:r>
            <a:r>
              <a:rPr lang="en-IN" sz="1200" b="1" dirty="0"/>
              <a:t>slowing down</a:t>
            </a:r>
            <a:r>
              <a:rPr lang="en-IN" sz="1200" dirty="0"/>
              <a:t> communication.</a:t>
            </a:r>
          </a:p>
          <a:p>
            <a:pPr>
              <a:lnSpc>
                <a:spcPct val="150000"/>
              </a:lnSpc>
              <a:buFont typeface="Arial" panose="020B0604020202020204" pitchFamily="34" charset="0"/>
              <a:buChar char="•"/>
            </a:pPr>
            <a:r>
              <a:rPr lang="en-IN" sz="1200" b="1" dirty="0"/>
              <a:t>P2P Advantage</a:t>
            </a:r>
            <a:r>
              <a:rPr lang="en-IN" sz="1200" dirty="0"/>
              <a:t>: </a:t>
            </a:r>
            <a:r>
              <a:rPr lang="en-IN" sz="1200" b="1" dirty="0"/>
              <a:t>Direct node-to-node communication</a:t>
            </a:r>
            <a:r>
              <a:rPr lang="en-IN" sz="1200" dirty="0"/>
              <a:t> speeds up transactions.</a:t>
            </a:r>
          </a:p>
          <a:p>
            <a:endParaRPr lang="en-IN" dirty="0"/>
          </a:p>
        </p:txBody>
      </p:sp>
    </p:spTree>
    <p:extLst>
      <p:ext uri="{BB962C8B-B14F-4D97-AF65-F5344CB8AC3E}">
        <p14:creationId xmlns:p14="http://schemas.microsoft.com/office/powerpoint/2010/main" val="3825038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83EE-00FA-5D86-C5CF-0EF5A4CB8A9A}"/>
              </a:ext>
            </a:extLst>
          </p:cNvPr>
          <p:cNvSpPr>
            <a:spLocks noGrp="1"/>
          </p:cNvSpPr>
          <p:nvPr>
            <p:ph type="title"/>
          </p:nvPr>
        </p:nvSpPr>
        <p:spPr>
          <a:xfrm>
            <a:off x="774292" y="353313"/>
            <a:ext cx="10427108" cy="984885"/>
          </a:xfrm>
        </p:spPr>
        <p:txBody>
          <a:bodyPr/>
          <a:lstStyle/>
          <a:p>
            <a:r>
              <a:rPr lang="en-IN" dirty="0"/>
              <a:t>Real-Time Use Cases of P2P in Distributed Computing</a:t>
            </a:r>
          </a:p>
        </p:txBody>
      </p:sp>
      <p:sp>
        <p:nvSpPr>
          <p:cNvPr id="3" name="Text Placeholder 2">
            <a:extLst>
              <a:ext uri="{FF2B5EF4-FFF2-40B4-BE49-F238E27FC236}">
                <a16:creationId xmlns:a16="http://schemas.microsoft.com/office/drawing/2014/main" id="{AAFF4B64-6792-CEAA-7CAF-3314102DEE5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CA68BFE-97CC-70F5-EB67-E4A4A217B067}"/>
              </a:ext>
            </a:extLst>
          </p:cNvPr>
          <p:cNvPicPr>
            <a:picLocks noChangeAspect="1"/>
          </p:cNvPicPr>
          <p:nvPr/>
        </p:nvPicPr>
        <p:blipFill>
          <a:blip r:embed="rId2"/>
          <a:stretch>
            <a:fillRect/>
          </a:stretch>
        </p:blipFill>
        <p:spPr>
          <a:xfrm>
            <a:off x="2209800" y="2209800"/>
            <a:ext cx="6923326" cy="2881460"/>
          </a:xfrm>
          <a:prstGeom prst="rect">
            <a:avLst/>
          </a:prstGeom>
        </p:spPr>
      </p:pic>
    </p:spTree>
    <p:extLst>
      <p:ext uri="{BB962C8B-B14F-4D97-AF65-F5344CB8AC3E}">
        <p14:creationId xmlns:p14="http://schemas.microsoft.com/office/powerpoint/2010/main" val="234825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62D8-DD75-BFDC-89CB-DBF794FB90DA}"/>
              </a:ext>
            </a:extLst>
          </p:cNvPr>
          <p:cNvSpPr>
            <a:spLocks noGrp="1"/>
          </p:cNvSpPr>
          <p:nvPr>
            <p:ph type="title"/>
          </p:nvPr>
        </p:nvSpPr>
        <p:spPr>
          <a:xfrm>
            <a:off x="774292" y="353313"/>
            <a:ext cx="10122307" cy="1477328"/>
          </a:xfrm>
        </p:spPr>
        <p:txBody>
          <a:bodyPr/>
          <a:lstStyle/>
          <a:p>
            <a:r>
              <a:rPr lang="en-IN" dirty="0"/>
              <a:t>Basic Hashing Techniques for Mapping Data and Nodes in Distributed Computing</a:t>
            </a:r>
          </a:p>
        </p:txBody>
      </p:sp>
      <p:sp>
        <p:nvSpPr>
          <p:cNvPr id="3" name="Text Placeholder 2">
            <a:extLst>
              <a:ext uri="{FF2B5EF4-FFF2-40B4-BE49-F238E27FC236}">
                <a16:creationId xmlns:a16="http://schemas.microsoft.com/office/drawing/2014/main" id="{73943D77-203E-EEFD-7340-D8606ADF4226}"/>
              </a:ext>
            </a:extLst>
          </p:cNvPr>
          <p:cNvSpPr>
            <a:spLocks noGrp="1"/>
          </p:cNvSpPr>
          <p:nvPr>
            <p:ph type="body" idx="1"/>
          </p:nvPr>
        </p:nvSpPr>
        <p:spPr>
          <a:xfrm>
            <a:off x="813841" y="1447800"/>
            <a:ext cx="10564317" cy="1846659"/>
          </a:xfrm>
        </p:spPr>
        <p:txBody>
          <a:bodyPr/>
          <a:lstStyle/>
          <a:p>
            <a:pPr>
              <a:buNone/>
            </a:pPr>
            <a:r>
              <a:rPr lang="en-IN" b="1" dirty="0"/>
              <a:t>What is Hashing in Distributed Systems?</a:t>
            </a:r>
          </a:p>
          <a:p>
            <a:pPr>
              <a:lnSpc>
                <a:spcPct val="150000"/>
              </a:lnSpc>
              <a:buFont typeface="Arial" panose="020B0604020202020204" pitchFamily="34" charset="0"/>
              <a:buChar char="•"/>
            </a:pPr>
            <a:r>
              <a:rPr lang="en-IN" sz="1600" b="1" dirty="0"/>
              <a:t>Hashing</a:t>
            </a:r>
            <a:r>
              <a:rPr lang="en-IN" sz="1600" dirty="0"/>
              <a:t> is a technique that converts </a:t>
            </a:r>
            <a:r>
              <a:rPr lang="en-IN" sz="1600" b="1" dirty="0"/>
              <a:t>input (data, key, or node identifier)</a:t>
            </a:r>
            <a:r>
              <a:rPr lang="en-IN" sz="1600" dirty="0"/>
              <a:t> into a </a:t>
            </a:r>
            <a:r>
              <a:rPr lang="en-IN" sz="1600" b="1" dirty="0"/>
              <a:t>fixed-size hash value</a:t>
            </a:r>
            <a:r>
              <a:rPr lang="en-IN" sz="1600" dirty="0"/>
              <a:t>.</a:t>
            </a:r>
          </a:p>
          <a:p>
            <a:pPr>
              <a:lnSpc>
                <a:spcPct val="150000"/>
              </a:lnSpc>
              <a:buFont typeface="Arial" panose="020B0604020202020204" pitchFamily="34" charset="0"/>
              <a:buChar char="•"/>
            </a:pPr>
            <a:r>
              <a:rPr lang="en-IN" sz="1600" dirty="0"/>
              <a:t>In </a:t>
            </a:r>
            <a:r>
              <a:rPr lang="en-IN" sz="1600" b="1" dirty="0"/>
              <a:t>distributed computing</a:t>
            </a:r>
            <a:r>
              <a:rPr lang="en-IN" sz="1600" dirty="0"/>
              <a:t>, hashing helps in </a:t>
            </a:r>
            <a:r>
              <a:rPr lang="en-IN" sz="1600" b="1" dirty="0"/>
              <a:t>mapping data to nodes</a:t>
            </a:r>
            <a:r>
              <a:rPr lang="en-IN" sz="1600" dirty="0"/>
              <a:t> in a </a:t>
            </a:r>
            <a:r>
              <a:rPr lang="en-IN" sz="1600" b="1" dirty="0"/>
              <a:t>consistent and scalable manner</a:t>
            </a:r>
            <a:r>
              <a:rPr lang="en-IN" sz="1600" dirty="0"/>
              <a:t>.</a:t>
            </a:r>
          </a:p>
          <a:p>
            <a:pPr>
              <a:lnSpc>
                <a:spcPct val="150000"/>
              </a:lnSpc>
              <a:buFont typeface="Arial" panose="020B0604020202020204" pitchFamily="34" charset="0"/>
              <a:buChar char="•"/>
            </a:pPr>
            <a:r>
              <a:rPr lang="en-IN" sz="1600" dirty="0"/>
              <a:t>It ensures that </a:t>
            </a:r>
            <a:r>
              <a:rPr lang="en-IN" sz="1600" b="1" dirty="0"/>
              <a:t>each node is responsible for a subset of the data</a:t>
            </a:r>
            <a:r>
              <a:rPr lang="en-IN" sz="1600" dirty="0"/>
              <a:t>, avoiding overloading any single node.</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8B1B1A2-C933-5A3A-CF00-F619C5857F65}"/>
                  </a:ext>
                </a:extLst>
              </p14:cNvPr>
              <p14:cNvContentPartPr/>
              <p14:nvPr/>
            </p14:nvContentPartPr>
            <p14:xfrm>
              <a:off x="3178800" y="1803960"/>
              <a:ext cx="8233560" cy="4911480"/>
            </p14:xfrm>
          </p:contentPart>
        </mc:Choice>
        <mc:Fallback xmlns="">
          <p:pic>
            <p:nvPicPr>
              <p:cNvPr id="4" name="Ink 3">
                <a:extLst>
                  <a:ext uri="{FF2B5EF4-FFF2-40B4-BE49-F238E27FC236}">
                    <a16:creationId xmlns:a16="http://schemas.microsoft.com/office/drawing/2014/main" id="{28B1B1A2-C933-5A3A-CF00-F619C5857F65}"/>
                  </a:ext>
                </a:extLst>
              </p:cNvPr>
              <p:cNvPicPr/>
              <p:nvPr/>
            </p:nvPicPr>
            <p:blipFill>
              <a:blip r:embed="rId3"/>
              <a:stretch>
                <a:fillRect/>
              </a:stretch>
            </p:blipFill>
            <p:spPr>
              <a:xfrm>
                <a:off x="3169440" y="1794600"/>
                <a:ext cx="8252280" cy="4930200"/>
              </a:xfrm>
              <a:prstGeom prst="rect">
                <a:avLst/>
              </a:prstGeom>
            </p:spPr>
          </p:pic>
        </mc:Fallback>
      </mc:AlternateContent>
    </p:spTree>
    <p:extLst>
      <p:ext uri="{BB962C8B-B14F-4D97-AF65-F5344CB8AC3E}">
        <p14:creationId xmlns:p14="http://schemas.microsoft.com/office/powerpoint/2010/main" val="245752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D2B0E-FF69-6B4E-030F-6C68CD6919FB}"/>
              </a:ext>
            </a:extLst>
          </p:cNvPr>
          <p:cNvSpPr>
            <a:spLocks noGrp="1"/>
          </p:cNvSpPr>
          <p:nvPr>
            <p:ph type="title"/>
          </p:nvPr>
        </p:nvSpPr>
        <p:spPr>
          <a:xfrm>
            <a:off x="774293" y="353313"/>
            <a:ext cx="7600950" cy="492443"/>
          </a:xfrm>
        </p:spPr>
        <p:txBody>
          <a:bodyPr/>
          <a:lstStyle/>
          <a:p>
            <a:r>
              <a:rPr lang="en-IN" dirty="0"/>
              <a:t>Basic Hashing Techniques</a:t>
            </a:r>
          </a:p>
        </p:txBody>
      </p:sp>
      <p:sp>
        <p:nvSpPr>
          <p:cNvPr id="4" name="Rectangle 1">
            <a:extLst>
              <a:ext uri="{FF2B5EF4-FFF2-40B4-BE49-F238E27FC236}">
                <a16:creationId xmlns:a16="http://schemas.microsoft.com/office/drawing/2014/main" id="{9C5BDB16-D8D3-967A-C711-BE5BDC88E73D}"/>
              </a:ext>
            </a:extLst>
          </p:cNvPr>
          <p:cNvSpPr>
            <a:spLocks noGrp="1" noChangeArrowheads="1"/>
          </p:cNvSpPr>
          <p:nvPr>
            <p:ph type="body" idx="1"/>
          </p:nvPr>
        </p:nvSpPr>
        <p:spPr bwMode="auto">
          <a:xfrm>
            <a:off x="774293" y="1219200"/>
            <a:ext cx="82157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Direct Hashing (Modulo Hashing)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simplest hashing technique</a:t>
            </a:r>
            <a:r>
              <a:rPr kumimoji="0" lang="en-US" altLang="en-US" sz="1800" b="0" i="0" u="none" strike="noStrike" cap="none" normalizeH="0" baseline="0" dirty="0">
                <a:ln>
                  <a:noFill/>
                </a:ln>
                <a:solidFill>
                  <a:schemeClr val="tx1"/>
                </a:solidFill>
                <a:effectLst/>
                <a:latin typeface="Arial" panose="020B0604020202020204" pitchFamily="34" charset="0"/>
              </a:rPr>
              <a:t> where data is assigned to nodes based on:</a:t>
            </a:r>
          </a:p>
          <a:p>
            <a:pPr marL="0" marR="0" lvl="0" indent="0" algn="l" defTabSz="914400" rtl="0" eaLnBrk="0" fontAlgn="base" latinLnBrk="0" hangingPunct="0">
              <a:lnSpc>
                <a:spcPct val="100000"/>
              </a:lnSpc>
              <a:spcBef>
                <a:spcPct val="0"/>
              </a:spcBef>
              <a:spcAft>
                <a:spcPct val="0"/>
              </a:spcAft>
              <a:buClrTx/>
              <a:buSzTx/>
              <a:buFontTx/>
              <a:buNone/>
              <a:tabLst/>
            </a:pPr>
            <a:r>
              <a:rPr lang="en-IN" sz="1800" b="1" i="0" dirty="0" err="1">
                <a:solidFill>
                  <a:srgbClr val="273239"/>
                </a:solidFill>
                <a:effectLst/>
                <a:latin typeface="Nunito" pitchFamily="2" charset="0"/>
              </a:rPr>
              <a:t>node_number</a:t>
            </a:r>
            <a:r>
              <a:rPr lang="en-IN" sz="1800" b="1" i="0" dirty="0">
                <a:solidFill>
                  <a:srgbClr val="273239"/>
                </a:solidFill>
                <a:effectLst/>
                <a:latin typeface="Nunito" pitchFamily="2" charset="0"/>
              </a:rPr>
              <a:t> = hash(key)</a:t>
            </a:r>
            <a:r>
              <a:rPr lang="en-IN" sz="1800" b="1" i="0" dirty="0" err="1">
                <a:solidFill>
                  <a:srgbClr val="273239"/>
                </a:solidFill>
                <a:effectLst/>
                <a:latin typeface="Nunito" pitchFamily="2" charset="0"/>
              </a:rPr>
              <a:t>mod_N</a:t>
            </a:r>
            <a:r>
              <a:rPr lang="en-IN" sz="1800" b="1" i="0" dirty="0">
                <a:solidFill>
                  <a:srgbClr val="273239"/>
                </a:solidFill>
                <a:effectLst/>
                <a:latin typeface="Nunito" pitchFamily="2" charset="0"/>
              </a:rPr>
              <a:t> </a:t>
            </a:r>
            <a:r>
              <a:rPr kumimoji="0" lang="en-US" altLang="en-US" sz="1800" b="0" i="0" u="none" strike="noStrike" cap="none" normalizeH="0" baseline="0" dirty="0">
                <a:ln>
                  <a:noFill/>
                </a:ln>
                <a:solidFill>
                  <a:schemeClr val="tx1"/>
                </a:solidFill>
                <a:effectLst/>
                <a:latin typeface="Arial" panose="020B0604020202020204" pitchFamily="34" charset="0"/>
              </a:rPr>
              <a:t>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key</a:t>
            </a:r>
            <a:r>
              <a:rPr kumimoji="0" lang="en-US" altLang="en-US" b="0" i="0" u="none" strike="noStrike" cap="none" normalizeH="0" baseline="0" dirty="0">
                <a:ln>
                  <a:noFill/>
                </a:ln>
                <a:solidFill>
                  <a:schemeClr val="tx1"/>
                </a:solidFill>
                <a:effectLst/>
              </a:rPr>
              <a:t> = data identifier (e.g., filename, user ID)</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N</a:t>
            </a:r>
            <a:r>
              <a:rPr kumimoji="0" lang="en-US" altLang="en-US" b="0" i="0" u="none" strike="noStrike" cap="none" normalizeH="0" baseline="0" dirty="0">
                <a:ln>
                  <a:noFill/>
                </a:ln>
                <a:solidFill>
                  <a:schemeClr val="tx1"/>
                </a:solidFill>
                <a:effectLst/>
              </a:rPr>
              <a:t> = total number of nodes</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hash()</a:t>
            </a:r>
            <a:r>
              <a:rPr kumimoji="0" lang="en-US" altLang="en-US" b="0" i="0" u="none" strike="noStrike" cap="none" normalizeH="0" baseline="0" dirty="0">
                <a:ln>
                  <a:noFill/>
                </a:ln>
                <a:solidFill>
                  <a:schemeClr val="tx1"/>
                </a:solidFill>
                <a:effectLst/>
              </a:rPr>
              <a:t> = hashing function (e.g., MD5, SHA-1)</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9" name="Picture 3">
            <a:extLst>
              <a:ext uri="{FF2B5EF4-FFF2-40B4-BE49-F238E27FC236}">
                <a16:creationId xmlns:a16="http://schemas.microsoft.com/office/drawing/2014/main" id="{832AA047-CDD4-3C89-FBF8-4A4E26616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819400"/>
            <a:ext cx="2609850" cy="1857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59F8EC-E3ED-8AC3-9F72-8DE03DD6AA1F}"/>
              </a:ext>
            </a:extLst>
          </p:cNvPr>
          <p:cNvSpPr txBox="1"/>
          <p:nvPr/>
        </p:nvSpPr>
        <p:spPr>
          <a:xfrm>
            <a:off x="1528018" y="4058262"/>
            <a:ext cx="6093500" cy="923330"/>
          </a:xfrm>
          <a:prstGeom prst="rect">
            <a:avLst/>
          </a:prstGeom>
          <a:noFill/>
        </p:spPr>
        <p:txBody>
          <a:bodyPr wrap="square">
            <a:spAutoFit/>
          </a:bodyPr>
          <a:lstStyle/>
          <a:p>
            <a:r>
              <a:rPr lang="en-IN" dirty="0"/>
              <a:t>hash("data1") % 3 = 1 → Node 1</a:t>
            </a:r>
          </a:p>
          <a:p>
            <a:r>
              <a:rPr lang="en-IN" dirty="0"/>
              <a:t>hash("data2") % 3 = 2 → Node 2</a:t>
            </a:r>
          </a:p>
          <a:p>
            <a:r>
              <a:rPr lang="en-IN" dirty="0"/>
              <a:t>hash("data3") % 3 = 0 → Node 0</a:t>
            </a:r>
          </a:p>
        </p:txBody>
      </p:sp>
      <p:sp>
        <p:nvSpPr>
          <p:cNvPr id="7" name="Rectangle 4">
            <a:extLst>
              <a:ext uri="{FF2B5EF4-FFF2-40B4-BE49-F238E27FC236}">
                <a16:creationId xmlns:a16="http://schemas.microsoft.com/office/drawing/2014/main" id="{AD50F387-632D-AD94-AD66-EEAB23EEF16B}"/>
              </a:ext>
            </a:extLst>
          </p:cNvPr>
          <p:cNvSpPr>
            <a:spLocks noChangeArrowheads="1"/>
          </p:cNvSpPr>
          <p:nvPr/>
        </p:nvSpPr>
        <p:spPr bwMode="auto">
          <a:xfrm>
            <a:off x="1295400" y="5638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 Advantages:</a:t>
            </a:r>
            <a:r>
              <a:rPr kumimoji="0" lang="en-US" altLang="en-US" sz="1800" b="0" i="0" u="none" strike="noStrike" cap="none" normalizeH="0" baseline="0">
                <a:ln>
                  <a:noFill/>
                </a:ln>
                <a:solidFill>
                  <a:schemeClr val="tx1"/>
                </a:solidFill>
                <a:effectLst/>
                <a:latin typeface="Arial" panose="020B0604020202020204" pitchFamily="34" charset="0"/>
              </a:rPr>
              <a:t> ✔ Simple and efficient</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Fast lookup 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 Disadvantages:</a:t>
            </a:r>
            <a:r>
              <a:rPr kumimoji="0" lang="en-US" altLang="en-US" sz="1800" b="0" i="0" u="none" strike="noStrike" cap="none" normalizeH="0" baseline="0">
                <a:ln>
                  <a:noFill/>
                </a:ln>
                <a:solidFill>
                  <a:schemeClr val="tx1"/>
                </a:solidFill>
                <a:effectLst/>
                <a:latin typeface="Arial" panose="020B0604020202020204" pitchFamily="34" charset="0"/>
              </a:rPr>
              <a:t> ❌ </a:t>
            </a:r>
            <a:r>
              <a:rPr kumimoji="0" lang="en-US" altLang="en-US" sz="1800" b="1" i="0" u="none" strike="noStrike" cap="none" normalizeH="0" baseline="0">
                <a:ln>
                  <a:noFill/>
                </a:ln>
                <a:solidFill>
                  <a:schemeClr val="tx1"/>
                </a:solidFill>
                <a:effectLst/>
                <a:latin typeface="Arial" panose="020B0604020202020204" pitchFamily="34" charset="0"/>
              </a:rPr>
              <a:t>Not scalable</a:t>
            </a:r>
            <a:r>
              <a:rPr kumimoji="0" lang="en-US" altLang="en-US" sz="1800" b="0" i="0" u="none" strike="noStrike" cap="none" normalizeH="0" baseline="0">
                <a:ln>
                  <a:noFill/>
                </a:ln>
                <a:solidFill>
                  <a:schemeClr val="tx1"/>
                </a:solidFill>
                <a:effectLst/>
                <a:latin typeface="Arial" panose="020B0604020202020204" pitchFamily="34" charset="0"/>
              </a:rPr>
              <a:t> – If a new node is added (</a:t>
            </a:r>
            <a:r>
              <a:rPr kumimoji="0" lang="en-US" altLang="en-US" sz="1000" b="0" i="0" u="none" strike="noStrike" cap="none" normalizeH="0" baseline="0">
                <a:ln>
                  <a:noFill/>
                </a:ln>
                <a:solidFill>
                  <a:schemeClr val="tx1"/>
                </a:solidFill>
                <a:effectLst/>
                <a:latin typeface="Arial Unicode MS"/>
              </a:rPr>
              <a:t>N+1</a:t>
            </a:r>
            <a:r>
              <a:rPr kumimoji="0" lang="en-US" altLang="en-US" sz="1100" b="0" i="0" u="none" strike="noStrike" cap="none" normalizeH="0" baseline="0">
                <a:ln>
                  <a:noFill/>
                </a:ln>
                <a:solidFill>
                  <a:schemeClr val="tx1"/>
                </a:solidFill>
                <a:effectLst/>
              </a:rPr>
              <a:t>), all previous mappings </a:t>
            </a:r>
            <a:r>
              <a:rPr kumimoji="0" lang="en-US" altLang="en-US" sz="1800" b="1" i="0" u="none" strike="noStrike" cap="none" normalizeH="0" baseline="0">
                <a:ln>
                  <a:noFill/>
                </a:ln>
                <a:solidFill>
                  <a:schemeClr val="tx1"/>
                </a:solidFill>
                <a:effectLst/>
                <a:latin typeface="Arial" panose="020B0604020202020204" pitchFamily="34" charset="0"/>
              </a:rPr>
              <a:t>must be recalculated</a:t>
            </a:r>
            <a:r>
              <a:rPr kumimoji="0" lang="en-US" altLang="en-US" sz="1800" b="0" i="0" u="none" strike="noStrike" cap="none" normalizeH="0" baseline="0">
                <a:ln>
                  <a:noFill/>
                </a:ln>
                <a:solidFill>
                  <a:schemeClr val="tx1"/>
                </a:solidFill>
                <a:effectLst/>
                <a:latin typeface="Arial" panose="020B0604020202020204" pitchFamily="34" charset="0"/>
              </a:rPr>
              <a:t>.</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1800" b="1" i="0" u="none" strike="noStrike" cap="none" normalizeH="0" baseline="0">
                <a:ln>
                  <a:noFill/>
                </a:ln>
                <a:solidFill>
                  <a:schemeClr val="tx1"/>
                </a:solidFill>
                <a:effectLst/>
                <a:latin typeface="Arial" panose="020B0604020202020204" pitchFamily="34" charset="0"/>
              </a:rPr>
              <a:t>Data redistribution problem</a:t>
            </a:r>
            <a:r>
              <a:rPr kumimoji="0" lang="en-US" altLang="en-US" sz="1800" b="0" i="0" u="none" strike="noStrike" cap="none" normalizeH="0" baseline="0">
                <a:ln>
                  <a:noFill/>
                </a:ln>
                <a:solidFill>
                  <a:schemeClr val="tx1"/>
                </a:solidFill>
                <a:effectLst/>
                <a:latin typeface="Arial" panose="020B0604020202020204" pitchFamily="34" charset="0"/>
              </a:rPr>
              <a:t> – Requires </a:t>
            </a:r>
            <a:r>
              <a:rPr kumimoji="0" lang="en-US" altLang="en-US" sz="1800" b="1" i="0" u="none" strike="noStrike" cap="none" normalizeH="0" baseline="0">
                <a:ln>
                  <a:noFill/>
                </a:ln>
                <a:solidFill>
                  <a:schemeClr val="tx1"/>
                </a:solidFill>
                <a:effectLst/>
                <a:latin typeface="Arial" panose="020B0604020202020204" pitchFamily="34" charset="0"/>
              </a:rPr>
              <a:t>re-mapping all data</a:t>
            </a:r>
            <a:r>
              <a:rPr kumimoji="0" lang="en-US" altLang="en-US" sz="1800" b="0" i="0" u="none" strike="noStrike" cap="none" normalizeH="0" baseline="0">
                <a:ln>
                  <a:noFill/>
                </a:ln>
                <a:solidFill>
                  <a:schemeClr val="tx1"/>
                </a:solidFill>
                <a:effectLst/>
                <a:latin typeface="Arial" panose="020B0604020202020204" pitchFamily="34" charset="0"/>
              </a:rPr>
              <a:t> when nodes change.</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1A1B82D-9DDD-4088-CE4B-378E7D57503A}"/>
                  </a:ext>
                </a:extLst>
              </p14:cNvPr>
              <p14:cNvContentPartPr/>
              <p14:nvPr/>
            </p14:nvContentPartPr>
            <p14:xfrm>
              <a:off x="803520" y="1107360"/>
              <a:ext cx="10877040" cy="5170680"/>
            </p14:xfrm>
          </p:contentPart>
        </mc:Choice>
        <mc:Fallback xmlns="">
          <p:pic>
            <p:nvPicPr>
              <p:cNvPr id="8" name="Ink 7">
                <a:extLst>
                  <a:ext uri="{FF2B5EF4-FFF2-40B4-BE49-F238E27FC236}">
                    <a16:creationId xmlns:a16="http://schemas.microsoft.com/office/drawing/2014/main" id="{D1A1B82D-9DDD-4088-CE4B-378E7D57503A}"/>
                  </a:ext>
                </a:extLst>
              </p:cNvPr>
              <p:cNvPicPr/>
              <p:nvPr/>
            </p:nvPicPr>
            <p:blipFill>
              <a:blip r:embed="rId5"/>
              <a:stretch>
                <a:fillRect/>
              </a:stretch>
            </p:blipFill>
            <p:spPr>
              <a:xfrm>
                <a:off x="794160" y="1098000"/>
                <a:ext cx="10895760" cy="518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BCEC428-FB31-AA53-535A-81AFA7E3EA97}"/>
                  </a:ext>
                </a:extLst>
              </p14:cNvPr>
              <p14:cNvContentPartPr/>
              <p14:nvPr/>
            </p14:nvContentPartPr>
            <p14:xfrm>
              <a:off x="767880" y="1857240"/>
              <a:ext cx="929160" cy="339840"/>
            </p14:xfrm>
          </p:contentPart>
        </mc:Choice>
        <mc:Fallback xmlns="">
          <p:pic>
            <p:nvPicPr>
              <p:cNvPr id="9" name="Ink 8">
                <a:extLst>
                  <a:ext uri="{FF2B5EF4-FFF2-40B4-BE49-F238E27FC236}">
                    <a16:creationId xmlns:a16="http://schemas.microsoft.com/office/drawing/2014/main" id="{ABCEC428-FB31-AA53-535A-81AFA7E3EA97}"/>
                  </a:ext>
                </a:extLst>
              </p:cNvPr>
              <p:cNvPicPr/>
              <p:nvPr/>
            </p:nvPicPr>
            <p:blipFill>
              <a:blip r:embed="rId7"/>
              <a:stretch>
                <a:fillRect/>
              </a:stretch>
            </p:blipFill>
            <p:spPr>
              <a:xfrm>
                <a:off x="758520" y="1847880"/>
                <a:ext cx="947880" cy="358560"/>
              </a:xfrm>
              <a:prstGeom prst="rect">
                <a:avLst/>
              </a:prstGeom>
            </p:spPr>
          </p:pic>
        </mc:Fallback>
      </mc:AlternateContent>
    </p:spTree>
    <p:extLst>
      <p:ext uri="{BB962C8B-B14F-4D97-AF65-F5344CB8AC3E}">
        <p14:creationId xmlns:p14="http://schemas.microsoft.com/office/powerpoint/2010/main" val="1479044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8B03-6350-6B2B-9DA3-25B2EBB1BF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2E668C0-9E9E-BED8-91B2-0B52B6BAFC21}"/>
              </a:ext>
            </a:extLst>
          </p:cNvPr>
          <p:cNvSpPr>
            <a:spLocks noGrp="1"/>
          </p:cNvSpPr>
          <p:nvPr>
            <p:ph type="body" idx="1"/>
          </p:nvPr>
        </p:nvSpPr>
        <p:spPr/>
        <p:txBody>
          <a:bodyPr/>
          <a:lstStyle/>
          <a:p>
            <a:endParaRPr lang="en-IN" dirty="0"/>
          </a:p>
        </p:txBody>
      </p:sp>
      <p:pic>
        <p:nvPicPr>
          <p:cNvPr id="5" name="Picture 4" descr="A computer screen shot of a number&#10;&#10;AI-generated content may be incorrect.">
            <a:extLst>
              <a:ext uri="{FF2B5EF4-FFF2-40B4-BE49-F238E27FC236}">
                <a16:creationId xmlns:a16="http://schemas.microsoft.com/office/drawing/2014/main" id="{051DA0D8-A4EB-FBDF-5CD6-230A9473CBEB}"/>
              </a:ext>
            </a:extLst>
          </p:cNvPr>
          <p:cNvPicPr>
            <a:picLocks noChangeAspect="1"/>
          </p:cNvPicPr>
          <p:nvPr/>
        </p:nvPicPr>
        <p:blipFill>
          <a:blip r:embed="rId3">
            <a:extLst>
              <a:ext uri="{28A0092B-C50C-407E-A947-70E740481C1C}">
                <a14:useLocalDpi xmlns:a14="http://schemas.microsoft.com/office/drawing/2010/main" val="0"/>
              </a:ext>
            </a:extLst>
          </a:blip>
          <a:srcRect l="15789" t="21053" r="20000" b="17895"/>
          <a:stretch/>
        </p:blipFill>
        <p:spPr>
          <a:xfrm>
            <a:off x="774293" y="353313"/>
            <a:ext cx="4648200" cy="2209800"/>
          </a:xfrm>
          <a:prstGeom prst="rect">
            <a:avLst/>
          </a:prstGeom>
        </p:spPr>
      </p:pic>
      <p:pic>
        <p:nvPicPr>
          <p:cNvPr id="7" name="Picture 6" descr="A computer screen shot of a number">
            <a:extLst>
              <a:ext uri="{FF2B5EF4-FFF2-40B4-BE49-F238E27FC236}">
                <a16:creationId xmlns:a16="http://schemas.microsoft.com/office/drawing/2014/main" id="{40A72316-FD1C-DB39-DE52-330D5F0E1E5A}"/>
              </a:ext>
            </a:extLst>
          </p:cNvPr>
          <p:cNvPicPr>
            <a:picLocks noChangeAspect="1"/>
          </p:cNvPicPr>
          <p:nvPr/>
        </p:nvPicPr>
        <p:blipFill>
          <a:blip r:embed="rId4">
            <a:extLst>
              <a:ext uri="{28A0092B-C50C-407E-A947-70E740481C1C}">
                <a14:useLocalDpi xmlns:a14="http://schemas.microsoft.com/office/drawing/2010/main" val="0"/>
              </a:ext>
            </a:extLst>
          </a:blip>
          <a:srcRect l="12500" t="21111" r="18750" b="14445"/>
          <a:stretch/>
        </p:blipFill>
        <p:spPr>
          <a:xfrm>
            <a:off x="6096000" y="353313"/>
            <a:ext cx="4338404" cy="2287522"/>
          </a:xfrm>
          <a:prstGeom prst="rect">
            <a:avLst/>
          </a:prstGeom>
        </p:spPr>
      </p:pic>
      <p:pic>
        <p:nvPicPr>
          <p:cNvPr id="9" name="Picture 8" descr="A computer screen shot of a computer">
            <a:extLst>
              <a:ext uri="{FF2B5EF4-FFF2-40B4-BE49-F238E27FC236}">
                <a16:creationId xmlns:a16="http://schemas.microsoft.com/office/drawing/2014/main" id="{058A720E-A2B7-FE3F-E6CA-E37D6F809DCA}"/>
              </a:ext>
            </a:extLst>
          </p:cNvPr>
          <p:cNvPicPr>
            <a:picLocks noChangeAspect="1"/>
          </p:cNvPicPr>
          <p:nvPr/>
        </p:nvPicPr>
        <p:blipFill>
          <a:blip r:embed="rId5">
            <a:extLst>
              <a:ext uri="{28A0092B-C50C-407E-A947-70E740481C1C}">
                <a14:useLocalDpi xmlns:a14="http://schemas.microsoft.com/office/drawing/2010/main" val="0"/>
              </a:ext>
            </a:extLst>
          </a:blip>
          <a:srcRect l="15000" t="21111" r="22500" b="16667"/>
          <a:stretch/>
        </p:blipFill>
        <p:spPr>
          <a:xfrm>
            <a:off x="774293" y="3733800"/>
            <a:ext cx="4322964" cy="2420860"/>
          </a:xfrm>
          <a:prstGeom prst="rect">
            <a:avLst/>
          </a:prstGeom>
        </p:spPr>
      </p:pic>
      <p:pic>
        <p:nvPicPr>
          <p:cNvPr id="11" name="Picture 10" descr="A screenshot of a computer">
            <a:extLst>
              <a:ext uri="{FF2B5EF4-FFF2-40B4-BE49-F238E27FC236}">
                <a16:creationId xmlns:a16="http://schemas.microsoft.com/office/drawing/2014/main" id="{BFFAC60F-CCAC-2A60-4EA7-C0C409B72EC0}"/>
              </a:ext>
            </a:extLst>
          </p:cNvPr>
          <p:cNvPicPr>
            <a:picLocks noChangeAspect="1"/>
          </p:cNvPicPr>
          <p:nvPr/>
        </p:nvPicPr>
        <p:blipFill>
          <a:blip r:embed="rId6">
            <a:extLst>
              <a:ext uri="{28A0092B-C50C-407E-A947-70E740481C1C}">
                <a14:useLocalDpi xmlns:a14="http://schemas.microsoft.com/office/drawing/2010/main" val="0"/>
              </a:ext>
            </a:extLst>
          </a:blip>
          <a:srcRect l="17500" t="21111" r="22500" b="16667"/>
          <a:stretch/>
        </p:blipFill>
        <p:spPr>
          <a:xfrm>
            <a:off x="6096000" y="3702504"/>
            <a:ext cx="4062581" cy="2369839"/>
          </a:xfrm>
          <a:prstGeom prst="rect">
            <a:avLst/>
          </a:prstGeom>
        </p:spPr>
      </p:pic>
      <p:sp>
        <p:nvSpPr>
          <p:cNvPr id="13" name="TextBox 12">
            <a:extLst>
              <a:ext uri="{FF2B5EF4-FFF2-40B4-BE49-F238E27FC236}">
                <a16:creationId xmlns:a16="http://schemas.microsoft.com/office/drawing/2014/main" id="{CCB7BC60-A71A-D45C-72FB-F6B2956D0D4F}"/>
              </a:ext>
            </a:extLst>
          </p:cNvPr>
          <p:cNvSpPr txBox="1"/>
          <p:nvPr/>
        </p:nvSpPr>
        <p:spPr>
          <a:xfrm>
            <a:off x="3429000" y="6320021"/>
            <a:ext cx="6098582" cy="369332"/>
          </a:xfrm>
          <a:prstGeom prst="rect">
            <a:avLst/>
          </a:prstGeom>
          <a:noFill/>
        </p:spPr>
        <p:txBody>
          <a:bodyPr wrap="square">
            <a:spAutoFit/>
          </a:bodyPr>
          <a:lstStyle/>
          <a:p>
            <a:r>
              <a:rPr lang="en-IN" dirty="0"/>
              <a:t>https://www.youtube.com/watch?v=4kd40gEKaLM</a:t>
            </a:r>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1835BB5-8CD6-CE8B-8D87-3F03037F3E6D}"/>
                  </a:ext>
                </a:extLst>
              </p14:cNvPr>
              <p14:cNvContentPartPr/>
              <p14:nvPr/>
            </p14:nvContentPartPr>
            <p14:xfrm>
              <a:off x="776880" y="98280"/>
              <a:ext cx="10546200" cy="6009840"/>
            </p14:xfrm>
          </p:contentPart>
        </mc:Choice>
        <mc:Fallback xmlns="">
          <p:pic>
            <p:nvPicPr>
              <p:cNvPr id="14" name="Ink 13">
                <a:extLst>
                  <a:ext uri="{FF2B5EF4-FFF2-40B4-BE49-F238E27FC236}">
                    <a16:creationId xmlns:a16="http://schemas.microsoft.com/office/drawing/2014/main" id="{A1835BB5-8CD6-CE8B-8D87-3F03037F3E6D}"/>
                  </a:ext>
                </a:extLst>
              </p:cNvPr>
              <p:cNvPicPr/>
              <p:nvPr/>
            </p:nvPicPr>
            <p:blipFill>
              <a:blip r:embed="rId8"/>
              <a:stretch>
                <a:fillRect/>
              </a:stretch>
            </p:blipFill>
            <p:spPr>
              <a:xfrm>
                <a:off x="767520" y="88920"/>
                <a:ext cx="10564920" cy="602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322D8EBA-4AE7-5060-AB89-737719BA34D7}"/>
                  </a:ext>
                </a:extLst>
              </p14:cNvPr>
              <p14:cNvContentPartPr/>
              <p14:nvPr/>
            </p14:nvContentPartPr>
            <p14:xfrm>
              <a:off x="1044720" y="2678760"/>
              <a:ext cx="4161600" cy="2849040"/>
            </p14:xfrm>
          </p:contentPart>
        </mc:Choice>
        <mc:Fallback xmlns="">
          <p:pic>
            <p:nvPicPr>
              <p:cNvPr id="15" name="Ink 14">
                <a:extLst>
                  <a:ext uri="{FF2B5EF4-FFF2-40B4-BE49-F238E27FC236}">
                    <a16:creationId xmlns:a16="http://schemas.microsoft.com/office/drawing/2014/main" id="{322D8EBA-4AE7-5060-AB89-737719BA34D7}"/>
                  </a:ext>
                </a:extLst>
              </p:cNvPr>
              <p:cNvPicPr/>
              <p:nvPr/>
            </p:nvPicPr>
            <p:blipFill>
              <a:blip r:embed="rId10"/>
              <a:stretch>
                <a:fillRect/>
              </a:stretch>
            </p:blipFill>
            <p:spPr>
              <a:xfrm>
                <a:off x="1035360" y="2669400"/>
                <a:ext cx="4180320" cy="2867760"/>
              </a:xfrm>
              <a:prstGeom prst="rect">
                <a:avLst/>
              </a:prstGeom>
            </p:spPr>
          </p:pic>
        </mc:Fallback>
      </mc:AlternateContent>
    </p:spTree>
    <p:extLst>
      <p:ext uri="{BB962C8B-B14F-4D97-AF65-F5344CB8AC3E}">
        <p14:creationId xmlns:p14="http://schemas.microsoft.com/office/powerpoint/2010/main" val="1537127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B4ED-C7D6-2F64-43D0-6ACF1AC83DF3}"/>
              </a:ext>
            </a:extLst>
          </p:cNvPr>
          <p:cNvSpPr>
            <a:spLocks noGrp="1"/>
          </p:cNvSpPr>
          <p:nvPr>
            <p:ph type="title"/>
          </p:nvPr>
        </p:nvSpPr>
        <p:spPr>
          <a:xfrm>
            <a:off x="774293" y="353313"/>
            <a:ext cx="7600950" cy="492443"/>
          </a:xfrm>
        </p:spPr>
        <p:txBody>
          <a:bodyPr/>
          <a:lstStyle/>
          <a:p>
            <a:r>
              <a:rPr lang="en-IN" dirty="0"/>
              <a:t>Basic Hashing Techniques</a:t>
            </a:r>
          </a:p>
        </p:txBody>
      </p:sp>
      <p:sp>
        <p:nvSpPr>
          <p:cNvPr id="3" name="Text Placeholder 2">
            <a:extLst>
              <a:ext uri="{FF2B5EF4-FFF2-40B4-BE49-F238E27FC236}">
                <a16:creationId xmlns:a16="http://schemas.microsoft.com/office/drawing/2014/main" id="{61042546-BCC0-A4AC-5950-D9DCD3E20806}"/>
              </a:ext>
            </a:extLst>
          </p:cNvPr>
          <p:cNvSpPr>
            <a:spLocks noGrp="1"/>
          </p:cNvSpPr>
          <p:nvPr>
            <p:ph type="body" idx="1"/>
          </p:nvPr>
        </p:nvSpPr>
        <p:spPr>
          <a:xfrm>
            <a:off x="813841" y="1305305"/>
            <a:ext cx="10564317" cy="3831818"/>
          </a:xfrm>
        </p:spPr>
        <p:txBody>
          <a:bodyPr/>
          <a:lstStyle/>
          <a:p>
            <a:pPr>
              <a:lnSpc>
                <a:spcPct val="150000"/>
              </a:lnSpc>
              <a:buNone/>
            </a:pPr>
            <a:r>
              <a:rPr lang="en-IN" sz="1800" b="1" dirty="0"/>
              <a:t>2) Consistent Hashing</a:t>
            </a:r>
          </a:p>
          <a:p>
            <a:pPr>
              <a:lnSpc>
                <a:spcPct val="150000"/>
              </a:lnSpc>
              <a:buFont typeface="Arial" panose="020B0604020202020204" pitchFamily="34" charset="0"/>
              <a:buChar char="•"/>
            </a:pPr>
            <a:r>
              <a:rPr lang="en-IN" sz="1800" dirty="0"/>
              <a:t>Used in large-scale </a:t>
            </a:r>
            <a:r>
              <a:rPr lang="en-IN" sz="1800" b="1" dirty="0"/>
              <a:t>distributed systems</a:t>
            </a:r>
            <a:r>
              <a:rPr lang="en-IN" sz="1800" dirty="0"/>
              <a:t> (e.g., </a:t>
            </a:r>
            <a:r>
              <a:rPr lang="en-IN" sz="1800" b="1" dirty="0"/>
              <a:t>Amazon DynamoDB, Cassandra</a:t>
            </a:r>
            <a:r>
              <a:rPr lang="en-IN" sz="1800" dirty="0"/>
              <a:t>).</a:t>
            </a:r>
          </a:p>
          <a:p>
            <a:pPr>
              <a:lnSpc>
                <a:spcPct val="150000"/>
              </a:lnSpc>
              <a:buFont typeface="Arial" panose="020B0604020202020204" pitchFamily="34" charset="0"/>
              <a:buChar char="•"/>
            </a:pPr>
            <a:r>
              <a:rPr lang="en-IN" sz="1800" dirty="0"/>
              <a:t>Unlike modulo hashing, </a:t>
            </a:r>
            <a:r>
              <a:rPr lang="en-IN" sz="1800" b="1" dirty="0"/>
              <a:t>consistent hashing minimizes data redistribution</a:t>
            </a:r>
            <a:r>
              <a:rPr lang="en-IN" sz="1800" dirty="0"/>
              <a:t> when nodes are added or removed.</a:t>
            </a:r>
          </a:p>
          <a:p>
            <a:pPr>
              <a:lnSpc>
                <a:spcPct val="150000"/>
              </a:lnSpc>
              <a:buNone/>
            </a:pPr>
            <a:r>
              <a:rPr lang="en-IN" sz="1800" b="1" dirty="0"/>
              <a:t>How It Works?</a:t>
            </a:r>
          </a:p>
          <a:p>
            <a:pPr>
              <a:lnSpc>
                <a:spcPct val="150000"/>
              </a:lnSpc>
              <a:buFont typeface="+mj-lt"/>
              <a:buAutoNum type="arabicPeriod"/>
            </a:pPr>
            <a:r>
              <a:rPr lang="en-IN" sz="1800" b="1" dirty="0"/>
              <a:t>Hash both nodes and data keys</a:t>
            </a:r>
            <a:r>
              <a:rPr lang="en-IN" sz="1800" dirty="0"/>
              <a:t> onto a </a:t>
            </a:r>
            <a:r>
              <a:rPr lang="en-IN" sz="1800" b="1" dirty="0"/>
              <a:t>circular hash ring</a:t>
            </a:r>
            <a:r>
              <a:rPr lang="en-IN" sz="1800" dirty="0"/>
              <a:t>.</a:t>
            </a:r>
          </a:p>
          <a:p>
            <a:pPr>
              <a:lnSpc>
                <a:spcPct val="150000"/>
              </a:lnSpc>
              <a:buFont typeface="+mj-lt"/>
              <a:buAutoNum type="arabicPeriod"/>
            </a:pPr>
            <a:r>
              <a:rPr lang="en-IN" sz="1800" b="1" dirty="0"/>
              <a:t>Data is assigned to the nearest node (clockwise direction).</a:t>
            </a:r>
            <a:endParaRPr lang="en-IN" sz="1800" dirty="0"/>
          </a:p>
          <a:p>
            <a:pPr>
              <a:lnSpc>
                <a:spcPct val="150000"/>
              </a:lnSpc>
              <a:buFont typeface="+mj-lt"/>
              <a:buAutoNum type="arabicPeriod"/>
            </a:pPr>
            <a:r>
              <a:rPr lang="en-IN" sz="1800" b="1" dirty="0"/>
              <a:t>If a node fails or is removed, data gets reassigned to the next available node</a:t>
            </a:r>
            <a:r>
              <a:rPr lang="en-IN" dirty="0"/>
              <a:t>.</a:t>
            </a:r>
          </a:p>
          <a:p>
            <a:endParaRPr lang="en-IN" dirty="0"/>
          </a:p>
        </p:txBody>
      </p:sp>
      <p:sp>
        <p:nvSpPr>
          <p:cNvPr id="5" name="TextBox 4">
            <a:extLst>
              <a:ext uri="{FF2B5EF4-FFF2-40B4-BE49-F238E27FC236}">
                <a16:creationId xmlns:a16="http://schemas.microsoft.com/office/drawing/2014/main" id="{37F36562-9BE7-FA3C-B1F8-7149DBDD28A7}"/>
              </a:ext>
            </a:extLst>
          </p:cNvPr>
          <p:cNvSpPr txBox="1"/>
          <p:nvPr/>
        </p:nvSpPr>
        <p:spPr>
          <a:xfrm>
            <a:off x="1031823" y="4876800"/>
            <a:ext cx="6093500" cy="923330"/>
          </a:xfrm>
          <a:prstGeom prst="rect">
            <a:avLst/>
          </a:prstGeom>
          <a:noFill/>
        </p:spPr>
        <p:txBody>
          <a:bodyPr wrap="square">
            <a:spAutoFit/>
          </a:bodyPr>
          <a:lstStyle/>
          <a:p>
            <a:r>
              <a:rPr lang="en-IN" dirty="0"/>
              <a:t>hash("</a:t>
            </a:r>
            <a:r>
              <a:rPr lang="en-IN" dirty="0" err="1"/>
              <a:t>NodeA</a:t>
            </a:r>
            <a:r>
              <a:rPr lang="en-IN" dirty="0"/>
              <a:t>") → Position 10</a:t>
            </a:r>
          </a:p>
          <a:p>
            <a:r>
              <a:rPr lang="en-IN" dirty="0"/>
              <a:t>hash("</a:t>
            </a:r>
            <a:r>
              <a:rPr lang="en-IN" dirty="0" err="1"/>
              <a:t>NodeB</a:t>
            </a:r>
            <a:r>
              <a:rPr lang="en-IN" dirty="0"/>
              <a:t>") → Position 30</a:t>
            </a:r>
          </a:p>
          <a:p>
            <a:r>
              <a:rPr lang="en-IN" dirty="0"/>
              <a:t>hash("</a:t>
            </a:r>
            <a:r>
              <a:rPr lang="en-IN" dirty="0" err="1"/>
              <a:t>NodeC</a:t>
            </a:r>
            <a:r>
              <a:rPr lang="en-IN" dirty="0"/>
              <a:t>") → Position 60</a:t>
            </a:r>
          </a:p>
        </p:txBody>
      </p:sp>
      <p:sp>
        <p:nvSpPr>
          <p:cNvPr id="7" name="TextBox 6">
            <a:extLst>
              <a:ext uri="{FF2B5EF4-FFF2-40B4-BE49-F238E27FC236}">
                <a16:creationId xmlns:a16="http://schemas.microsoft.com/office/drawing/2014/main" id="{4074082E-F043-0ADE-DA87-89DD1BC3E2B5}"/>
              </a:ext>
            </a:extLst>
          </p:cNvPr>
          <p:cNvSpPr txBox="1"/>
          <p:nvPr/>
        </p:nvSpPr>
        <p:spPr>
          <a:xfrm>
            <a:off x="5066677" y="4876800"/>
            <a:ext cx="6093500" cy="923330"/>
          </a:xfrm>
          <a:prstGeom prst="rect">
            <a:avLst/>
          </a:prstGeom>
          <a:noFill/>
        </p:spPr>
        <p:txBody>
          <a:bodyPr wrap="square">
            <a:spAutoFit/>
          </a:bodyPr>
          <a:lstStyle/>
          <a:p>
            <a:r>
              <a:rPr lang="en-IN" dirty="0"/>
              <a:t>hash("data1") → Position 15 → Assigned to </a:t>
            </a:r>
            <a:r>
              <a:rPr lang="en-IN" dirty="0" err="1"/>
              <a:t>NodeB</a:t>
            </a:r>
            <a:endParaRPr lang="en-IN" dirty="0"/>
          </a:p>
          <a:p>
            <a:r>
              <a:rPr lang="en-IN" dirty="0"/>
              <a:t>hash("data2") → Position 55 → Assigned to </a:t>
            </a:r>
            <a:r>
              <a:rPr lang="en-IN" dirty="0" err="1"/>
              <a:t>NodeC</a:t>
            </a:r>
            <a:endParaRPr lang="en-IN" dirty="0"/>
          </a:p>
          <a:p>
            <a:r>
              <a:rPr lang="en-IN" dirty="0"/>
              <a:t>hash("data3") → Position 5 → Assigned to </a:t>
            </a:r>
            <a:r>
              <a:rPr lang="en-IN" dirty="0" err="1"/>
              <a:t>NodeA</a:t>
            </a:r>
            <a:endParaRPr lang="en-IN"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6FA98C3-B42C-72DA-A08A-E5531DD32EA7}"/>
                  </a:ext>
                </a:extLst>
              </p14:cNvPr>
              <p14:cNvContentPartPr/>
              <p14:nvPr/>
            </p14:nvContentPartPr>
            <p14:xfrm>
              <a:off x="1125000" y="830520"/>
              <a:ext cx="7421040" cy="1803960"/>
            </p14:xfrm>
          </p:contentPart>
        </mc:Choice>
        <mc:Fallback xmlns="">
          <p:pic>
            <p:nvPicPr>
              <p:cNvPr id="8" name="Ink 7">
                <a:extLst>
                  <a:ext uri="{FF2B5EF4-FFF2-40B4-BE49-F238E27FC236}">
                    <a16:creationId xmlns:a16="http://schemas.microsoft.com/office/drawing/2014/main" id="{C6FA98C3-B42C-72DA-A08A-E5531DD32EA7}"/>
                  </a:ext>
                </a:extLst>
              </p:cNvPr>
              <p:cNvPicPr/>
              <p:nvPr/>
            </p:nvPicPr>
            <p:blipFill>
              <a:blip r:embed="rId3"/>
              <a:stretch>
                <a:fillRect/>
              </a:stretch>
            </p:blipFill>
            <p:spPr>
              <a:xfrm>
                <a:off x="1115640" y="821160"/>
                <a:ext cx="7439760" cy="1822680"/>
              </a:xfrm>
              <a:prstGeom prst="rect">
                <a:avLst/>
              </a:prstGeom>
            </p:spPr>
          </p:pic>
        </mc:Fallback>
      </mc:AlternateContent>
    </p:spTree>
    <p:extLst>
      <p:ext uri="{BB962C8B-B14F-4D97-AF65-F5344CB8AC3E}">
        <p14:creationId xmlns:p14="http://schemas.microsoft.com/office/powerpoint/2010/main" val="293903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25D0-DFA8-C8DA-B36A-DBD389E34239}"/>
              </a:ext>
            </a:extLst>
          </p:cNvPr>
          <p:cNvSpPr>
            <a:spLocks noGrp="1"/>
          </p:cNvSpPr>
          <p:nvPr>
            <p:ph type="title"/>
          </p:nvPr>
        </p:nvSpPr>
        <p:spPr>
          <a:xfrm>
            <a:off x="774293" y="353313"/>
            <a:ext cx="7600950" cy="984885"/>
          </a:xfrm>
        </p:spPr>
        <p:txBody>
          <a:bodyPr/>
          <a:lstStyle/>
          <a:p>
            <a:r>
              <a:rPr lang="en-IN" dirty="0"/>
              <a:t>Scale-Out in Parallel and Distributed Computing</a:t>
            </a:r>
          </a:p>
        </p:txBody>
      </p:sp>
      <p:sp>
        <p:nvSpPr>
          <p:cNvPr id="3" name="Text Placeholder 2">
            <a:extLst>
              <a:ext uri="{FF2B5EF4-FFF2-40B4-BE49-F238E27FC236}">
                <a16:creationId xmlns:a16="http://schemas.microsoft.com/office/drawing/2014/main" id="{8D5D3D39-91EE-48DE-5359-1D4C08801E4D}"/>
              </a:ext>
            </a:extLst>
          </p:cNvPr>
          <p:cNvSpPr>
            <a:spLocks noGrp="1"/>
          </p:cNvSpPr>
          <p:nvPr>
            <p:ph type="body" idx="1"/>
          </p:nvPr>
        </p:nvSpPr>
        <p:spPr>
          <a:xfrm>
            <a:off x="774293" y="1600200"/>
            <a:ext cx="10564317" cy="2446824"/>
          </a:xfrm>
        </p:spPr>
        <p:txBody>
          <a:bodyPr/>
          <a:lstStyle/>
          <a:p>
            <a:pPr>
              <a:lnSpc>
                <a:spcPct val="150000"/>
              </a:lnSpc>
              <a:buNone/>
            </a:pPr>
            <a:r>
              <a:rPr lang="en-IN" sz="1800" b="1" dirty="0"/>
              <a:t>What is Scale-Out?</a:t>
            </a:r>
          </a:p>
          <a:p>
            <a:pPr>
              <a:lnSpc>
                <a:spcPct val="150000"/>
              </a:lnSpc>
              <a:buFont typeface="Arial" panose="020B0604020202020204" pitchFamily="34" charset="0"/>
              <a:buChar char="•"/>
            </a:pPr>
            <a:r>
              <a:rPr lang="en-IN" sz="1800" b="1" dirty="0"/>
              <a:t>Scale-out (horizontal scaling)</a:t>
            </a:r>
            <a:r>
              <a:rPr lang="en-IN" sz="1800" dirty="0"/>
              <a:t> refers to adding </a:t>
            </a:r>
            <a:r>
              <a:rPr lang="en-IN" sz="1800" b="1" dirty="0"/>
              <a:t>more machines (nodes/servers)</a:t>
            </a:r>
            <a:r>
              <a:rPr lang="en-IN" sz="1800" dirty="0"/>
              <a:t> to a system to increase computational capacity.</a:t>
            </a:r>
          </a:p>
          <a:p>
            <a:pPr>
              <a:lnSpc>
                <a:spcPct val="150000"/>
              </a:lnSpc>
              <a:buFont typeface="Arial" panose="020B0604020202020204" pitchFamily="34" charset="0"/>
              <a:buChar char="•"/>
            </a:pPr>
            <a:r>
              <a:rPr lang="en-IN" sz="1800" dirty="0"/>
              <a:t>Unlike </a:t>
            </a:r>
            <a:r>
              <a:rPr lang="en-IN" sz="1800" b="1" dirty="0"/>
              <a:t>scale-up (vertical scaling)</a:t>
            </a:r>
            <a:r>
              <a:rPr lang="en-IN" sz="1800" dirty="0"/>
              <a:t> (which adds more resources like CPU and RAM to a single machine), </a:t>
            </a:r>
            <a:r>
              <a:rPr lang="en-IN" sz="1800" b="1" dirty="0"/>
              <a:t>scale-out distributes the workload across multiple machines</a:t>
            </a:r>
            <a:r>
              <a:rPr lang="en-IN" sz="1800" dirty="0"/>
              <a:t>.</a:t>
            </a:r>
          </a:p>
          <a:p>
            <a:endParaRPr lang="en-IN" dirty="0"/>
          </a:p>
        </p:txBody>
      </p:sp>
      <p:pic>
        <p:nvPicPr>
          <p:cNvPr id="1026" name="Picture 2" descr="Scaling up vs scaling out your security segmentation">
            <a:extLst>
              <a:ext uri="{FF2B5EF4-FFF2-40B4-BE49-F238E27FC236}">
                <a16:creationId xmlns:a16="http://schemas.microsoft.com/office/drawing/2014/main" id="{567A0B7F-7A4B-1766-D23E-B1C7A0F9D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027146"/>
            <a:ext cx="4128111" cy="23506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6115AAA-CDC7-697A-E7F8-DC0F1D7665DF}"/>
                  </a:ext>
                </a:extLst>
              </p14:cNvPr>
              <p14:cNvContentPartPr/>
              <p14:nvPr/>
            </p14:nvContentPartPr>
            <p14:xfrm>
              <a:off x="1027080" y="410760"/>
              <a:ext cx="10715760" cy="6438600"/>
            </p14:xfrm>
          </p:contentPart>
        </mc:Choice>
        <mc:Fallback xmlns="">
          <p:pic>
            <p:nvPicPr>
              <p:cNvPr id="4" name="Ink 3">
                <a:extLst>
                  <a:ext uri="{FF2B5EF4-FFF2-40B4-BE49-F238E27FC236}">
                    <a16:creationId xmlns:a16="http://schemas.microsoft.com/office/drawing/2014/main" id="{66115AAA-CDC7-697A-E7F8-DC0F1D7665DF}"/>
                  </a:ext>
                </a:extLst>
              </p:cNvPr>
              <p:cNvPicPr/>
              <p:nvPr/>
            </p:nvPicPr>
            <p:blipFill>
              <a:blip r:embed="rId4"/>
              <a:stretch>
                <a:fillRect/>
              </a:stretch>
            </p:blipFill>
            <p:spPr>
              <a:xfrm>
                <a:off x="1017720" y="401400"/>
                <a:ext cx="10734480" cy="6457320"/>
              </a:xfrm>
              <a:prstGeom prst="rect">
                <a:avLst/>
              </a:prstGeom>
            </p:spPr>
          </p:pic>
        </mc:Fallback>
      </mc:AlternateContent>
    </p:spTree>
    <p:extLst>
      <p:ext uri="{BB962C8B-B14F-4D97-AF65-F5344CB8AC3E}">
        <p14:creationId xmlns:p14="http://schemas.microsoft.com/office/powerpoint/2010/main" val="3065995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56A3-26AC-C545-7544-C52B5AA652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5A9D3A7-E154-2573-564A-5FFA6A653086}"/>
              </a:ext>
            </a:extLst>
          </p:cNvPr>
          <p:cNvSpPr>
            <a:spLocks noGrp="1"/>
          </p:cNvSpPr>
          <p:nvPr>
            <p:ph type="body" idx="1"/>
          </p:nvPr>
        </p:nvSpPr>
        <p:spPr/>
        <p:txBody>
          <a:bodyPr/>
          <a:lstStyle/>
          <a:p>
            <a:endParaRPr lang="en-IN" dirty="0"/>
          </a:p>
        </p:txBody>
      </p:sp>
      <p:pic>
        <p:nvPicPr>
          <p:cNvPr id="5" name="Picture 4" descr="A diagram of a diagram of a circle">
            <a:extLst>
              <a:ext uri="{FF2B5EF4-FFF2-40B4-BE49-F238E27FC236}">
                <a16:creationId xmlns:a16="http://schemas.microsoft.com/office/drawing/2014/main" id="{00BC2456-E3D1-1D43-9B88-7F65EEDC537B}"/>
              </a:ext>
            </a:extLst>
          </p:cNvPr>
          <p:cNvPicPr>
            <a:picLocks noChangeAspect="1"/>
          </p:cNvPicPr>
          <p:nvPr/>
        </p:nvPicPr>
        <p:blipFill>
          <a:blip r:embed="rId2">
            <a:extLst>
              <a:ext uri="{28A0092B-C50C-407E-A947-70E740481C1C}">
                <a14:useLocalDpi xmlns:a14="http://schemas.microsoft.com/office/drawing/2010/main" val="0"/>
              </a:ext>
            </a:extLst>
          </a:blip>
          <a:srcRect l="3750" t="21110" r="3750" b="12222"/>
          <a:stretch/>
        </p:blipFill>
        <p:spPr>
          <a:xfrm>
            <a:off x="424720" y="325831"/>
            <a:ext cx="5638801" cy="2649707"/>
          </a:xfrm>
          <a:prstGeom prst="rect">
            <a:avLst/>
          </a:prstGeom>
        </p:spPr>
      </p:pic>
      <p:pic>
        <p:nvPicPr>
          <p:cNvPr id="7" name="Picture 6" descr="A diagram of a diagram of a diagram of a diagram of a diagram of a diagram of a diagram of a diagram of a diagram of a diagram of a diagram of a diagram of a diagram of">
            <a:extLst>
              <a:ext uri="{FF2B5EF4-FFF2-40B4-BE49-F238E27FC236}">
                <a16:creationId xmlns:a16="http://schemas.microsoft.com/office/drawing/2014/main" id="{E16A34C4-F123-9164-87E6-5CF9B5EDC51F}"/>
              </a:ext>
            </a:extLst>
          </p:cNvPr>
          <p:cNvPicPr>
            <a:picLocks noChangeAspect="1"/>
          </p:cNvPicPr>
          <p:nvPr/>
        </p:nvPicPr>
        <p:blipFill>
          <a:blip r:embed="rId3">
            <a:extLst>
              <a:ext uri="{28A0092B-C50C-407E-A947-70E740481C1C}">
                <a14:useLocalDpi xmlns:a14="http://schemas.microsoft.com/office/drawing/2010/main" val="0"/>
              </a:ext>
            </a:extLst>
          </a:blip>
          <a:srcRect l="15002" t="23333" r="16249" b="7778"/>
          <a:stretch/>
        </p:blipFill>
        <p:spPr>
          <a:xfrm>
            <a:off x="6668863" y="353313"/>
            <a:ext cx="4474445" cy="2478471"/>
          </a:xfrm>
          <a:prstGeom prst="rect">
            <a:avLst/>
          </a:prstGeom>
        </p:spPr>
      </p:pic>
      <p:pic>
        <p:nvPicPr>
          <p:cNvPr id="9" name="Picture 8" descr="A diagram of a diagram of a diagram of a diagram of a diagram of a diagram of a diagram of a diagram of a diagram of a diagram of a diagram of a diagram of a diagram of">
            <a:extLst>
              <a:ext uri="{FF2B5EF4-FFF2-40B4-BE49-F238E27FC236}">
                <a16:creationId xmlns:a16="http://schemas.microsoft.com/office/drawing/2014/main" id="{87FFB037-CBC2-DF46-D98D-0C5AFBB68832}"/>
              </a:ext>
            </a:extLst>
          </p:cNvPr>
          <p:cNvPicPr>
            <a:picLocks noChangeAspect="1"/>
          </p:cNvPicPr>
          <p:nvPr/>
        </p:nvPicPr>
        <p:blipFill>
          <a:blip r:embed="rId4">
            <a:extLst>
              <a:ext uri="{28A0092B-C50C-407E-A947-70E740481C1C}">
                <a14:useLocalDpi xmlns:a14="http://schemas.microsoft.com/office/drawing/2010/main" val="0"/>
              </a:ext>
            </a:extLst>
          </a:blip>
          <a:srcRect l="15000" t="21111" r="16250" b="10000"/>
          <a:stretch/>
        </p:blipFill>
        <p:spPr>
          <a:xfrm>
            <a:off x="609600" y="3523813"/>
            <a:ext cx="4680680" cy="2638201"/>
          </a:xfrm>
          <a:prstGeom prst="rect">
            <a:avLst/>
          </a:prstGeom>
        </p:spPr>
      </p:pic>
      <p:pic>
        <p:nvPicPr>
          <p:cNvPr id="11" name="Picture 10" descr="A diagram of a diagram of a diagram of a diagram of a diagram of a diagram of a diagram of a diagram of a diagram of a diagram of a diagram of a diagram of a diagram of">
            <a:extLst>
              <a:ext uri="{FF2B5EF4-FFF2-40B4-BE49-F238E27FC236}">
                <a16:creationId xmlns:a16="http://schemas.microsoft.com/office/drawing/2014/main" id="{217CF74F-4630-3999-34DB-372F863BEC69}"/>
              </a:ext>
            </a:extLst>
          </p:cNvPr>
          <p:cNvPicPr>
            <a:picLocks noChangeAspect="1"/>
          </p:cNvPicPr>
          <p:nvPr/>
        </p:nvPicPr>
        <p:blipFill>
          <a:blip r:embed="rId5">
            <a:extLst>
              <a:ext uri="{28A0092B-C50C-407E-A947-70E740481C1C}">
                <a14:useLocalDpi xmlns:a14="http://schemas.microsoft.com/office/drawing/2010/main" val="0"/>
              </a:ext>
            </a:extLst>
          </a:blip>
          <a:srcRect l="16250" t="21111" r="15000" b="10000"/>
          <a:stretch/>
        </p:blipFill>
        <p:spPr>
          <a:xfrm>
            <a:off x="6095999" y="3523813"/>
            <a:ext cx="5047310" cy="2733014"/>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AB0CA5C-AAC0-F886-0E62-EA0EDF945F6D}"/>
                  </a:ext>
                </a:extLst>
              </p14:cNvPr>
              <p14:cNvContentPartPr/>
              <p14:nvPr/>
            </p14:nvContentPartPr>
            <p14:xfrm>
              <a:off x="509040" y="0"/>
              <a:ext cx="10876680" cy="6108120"/>
            </p14:xfrm>
          </p:contentPart>
        </mc:Choice>
        <mc:Fallback xmlns="">
          <p:pic>
            <p:nvPicPr>
              <p:cNvPr id="14" name="Ink 13">
                <a:extLst>
                  <a:ext uri="{FF2B5EF4-FFF2-40B4-BE49-F238E27FC236}">
                    <a16:creationId xmlns:a16="http://schemas.microsoft.com/office/drawing/2014/main" id="{5AB0CA5C-AAC0-F886-0E62-EA0EDF945F6D}"/>
                  </a:ext>
                </a:extLst>
              </p:cNvPr>
              <p:cNvPicPr/>
              <p:nvPr/>
            </p:nvPicPr>
            <p:blipFill>
              <a:blip r:embed="rId7"/>
              <a:stretch>
                <a:fillRect/>
              </a:stretch>
            </p:blipFill>
            <p:spPr>
              <a:xfrm>
                <a:off x="499680" y="-9360"/>
                <a:ext cx="10895400" cy="612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712672F7-282D-58C1-01F5-6288C1F52299}"/>
                  </a:ext>
                </a:extLst>
              </p14:cNvPr>
              <p14:cNvContentPartPr/>
              <p14:nvPr/>
            </p14:nvContentPartPr>
            <p14:xfrm>
              <a:off x="8893800" y="4223880"/>
              <a:ext cx="2215080" cy="1875600"/>
            </p14:xfrm>
          </p:contentPart>
        </mc:Choice>
        <mc:Fallback xmlns="">
          <p:pic>
            <p:nvPicPr>
              <p:cNvPr id="15" name="Ink 14">
                <a:extLst>
                  <a:ext uri="{FF2B5EF4-FFF2-40B4-BE49-F238E27FC236}">
                    <a16:creationId xmlns:a16="http://schemas.microsoft.com/office/drawing/2014/main" id="{712672F7-282D-58C1-01F5-6288C1F52299}"/>
                  </a:ext>
                </a:extLst>
              </p:cNvPr>
              <p:cNvPicPr/>
              <p:nvPr/>
            </p:nvPicPr>
            <p:blipFill>
              <a:blip r:embed="rId9"/>
              <a:stretch>
                <a:fillRect/>
              </a:stretch>
            </p:blipFill>
            <p:spPr>
              <a:xfrm>
                <a:off x="8884440" y="4214520"/>
                <a:ext cx="2233800" cy="1894320"/>
              </a:xfrm>
              <a:prstGeom prst="rect">
                <a:avLst/>
              </a:prstGeom>
            </p:spPr>
          </p:pic>
        </mc:Fallback>
      </mc:AlternateContent>
    </p:spTree>
    <p:extLst>
      <p:ext uri="{BB962C8B-B14F-4D97-AF65-F5344CB8AC3E}">
        <p14:creationId xmlns:p14="http://schemas.microsoft.com/office/powerpoint/2010/main" val="3804155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94BF-F34D-7DE6-996E-A9ED4EC5AAE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CAEAD0F-9EEF-41E9-CEF2-40FDC241755D}"/>
              </a:ext>
            </a:extLst>
          </p:cNvPr>
          <p:cNvSpPr>
            <a:spLocks noGrp="1"/>
          </p:cNvSpPr>
          <p:nvPr>
            <p:ph type="body" idx="1"/>
          </p:nvPr>
        </p:nvSpPr>
        <p:spPr/>
        <p:txBody>
          <a:bodyPr/>
          <a:lstStyle/>
          <a:p>
            <a:endParaRPr lang="en-IN"/>
          </a:p>
        </p:txBody>
      </p:sp>
      <p:sp>
        <p:nvSpPr>
          <p:cNvPr id="13" name="TextBox 12">
            <a:extLst>
              <a:ext uri="{FF2B5EF4-FFF2-40B4-BE49-F238E27FC236}">
                <a16:creationId xmlns:a16="http://schemas.microsoft.com/office/drawing/2014/main" id="{153EDF6C-7855-61BD-963D-C08C456B9377}"/>
              </a:ext>
            </a:extLst>
          </p:cNvPr>
          <p:cNvSpPr txBox="1"/>
          <p:nvPr/>
        </p:nvSpPr>
        <p:spPr>
          <a:xfrm>
            <a:off x="2362200" y="2274838"/>
            <a:ext cx="6554449" cy="2308324"/>
          </a:xfrm>
          <a:prstGeom prst="rect">
            <a:avLst/>
          </a:prstGeom>
          <a:noFill/>
        </p:spPr>
        <p:txBody>
          <a:bodyPr wrap="square">
            <a:spAutoFit/>
          </a:bodyPr>
          <a:lstStyle/>
          <a:p>
            <a:pPr>
              <a:buNone/>
            </a:pPr>
            <a:r>
              <a:rPr lang="en-IN" b="1" dirty="0"/>
              <a:t>✅ Advantages:</a:t>
            </a:r>
            <a:r>
              <a:rPr lang="en-IN" dirty="0"/>
              <a:t> ✔ </a:t>
            </a:r>
            <a:r>
              <a:rPr lang="en-IN" b="1" dirty="0"/>
              <a:t>Scalable</a:t>
            </a:r>
            <a:r>
              <a:rPr lang="en-IN" dirty="0"/>
              <a:t> – Adding/removing nodes requires minimal redistribution.</a:t>
            </a:r>
            <a:br>
              <a:rPr lang="en-IN" dirty="0"/>
            </a:br>
            <a:r>
              <a:rPr lang="en-IN" dirty="0"/>
              <a:t>✔ </a:t>
            </a:r>
            <a:r>
              <a:rPr lang="en-IN" b="1" dirty="0"/>
              <a:t>Load balancing</a:t>
            </a:r>
            <a:r>
              <a:rPr lang="en-IN" dirty="0"/>
              <a:t> – Evenly distributes data across available nodes.</a:t>
            </a:r>
            <a:br>
              <a:rPr lang="en-IN" dirty="0"/>
            </a:br>
            <a:r>
              <a:rPr lang="en-IN" dirty="0"/>
              <a:t>✔ </a:t>
            </a:r>
            <a:r>
              <a:rPr lang="en-IN" b="1" dirty="0"/>
              <a:t>Fault tolerant</a:t>
            </a:r>
            <a:r>
              <a:rPr lang="en-IN" dirty="0"/>
              <a:t> – If a node fails, only its assigned portion of data is moved.</a:t>
            </a:r>
          </a:p>
          <a:p>
            <a:r>
              <a:rPr lang="en-IN" b="1" dirty="0"/>
              <a:t>❌ Disadvantages:</a:t>
            </a:r>
            <a:r>
              <a:rPr lang="en-IN" dirty="0"/>
              <a:t> ❌ Slightly </a:t>
            </a:r>
            <a:r>
              <a:rPr lang="en-IN" b="1" dirty="0"/>
              <a:t>higher computation cost</a:t>
            </a:r>
            <a:r>
              <a:rPr lang="en-IN" dirty="0"/>
              <a:t> due to maintaining the ring structure.</a:t>
            </a:r>
          </a:p>
        </p:txBody>
      </p:sp>
      <p:sp>
        <p:nvSpPr>
          <p:cNvPr id="5" name="TextBox 4">
            <a:extLst>
              <a:ext uri="{FF2B5EF4-FFF2-40B4-BE49-F238E27FC236}">
                <a16:creationId xmlns:a16="http://schemas.microsoft.com/office/drawing/2014/main" id="{A13140A1-3396-DF87-2F9A-DBF533CE29BF}"/>
              </a:ext>
            </a:extLst>
          </p:cNvPr>
          <p:cNvSpPr txBox="1"/>
          <p:nvPr/>
        </p:nvSpPr>
        <p:spPr>
          <a:xfrm>
            <a:off x="4419600" y="1305305"/>
            <a:ext cx="6093500" cy="456535"/>
          </a:xfrm>
          <a:prstGeom prst="rect">
            <a:avLst/>
          </a:prstGeom>
          <a:noFill/>
        </p:spPr>
        <p:txBody>
          <a:bodyPr wrap="square">
            <a:spAutoFit/>
          </a:bodyPr>
          <a:lstStyle/>
          <a:p>
            <a:pPr>
              <a:lnSpc>
                <a:spcPct val="150000"/>
              </a:lnSpc>
              <a:buNone/>
            </a:pPr>
            <a:r>
              <a:rPr lang="en-IN" sz="1800" b="1" dirty="0"/>
              <a:t>Consistent Hashing</a:t>
            </a:r>
          </a:p>
        </p:txBody>
      </p:sp>
    </p:spTree>
    <p:extLst>
      <p:ext uri="{BB962C8B-B14F-4D97-AF65-F5344CB8AC3E}">
        <p14:creationId xmlns:p14="http://schemas.microsoft.com/office/powerpoint/2010/main" val="138667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099A-5D3A-843E-E1A0-05E144BDF236}"/>
              </a:ext>
            </a:extLst>
          </p:cNvPr>
          <p:cNvSpPr>
            <a:spLocks noGrp="1"/>
          </p:cNvSpPr>
          <p:nvPr>
            <p:ph type="title"/>
          </p:nvPr>
        </p:nvSpPr>
        <p:spPr>
          <a:xfrm>
            <a:off x="774293" y="353313"/>
            <a:ext cx="7600950" cy="492443"/>
          </a:xfrm>
        </p:spPr>
        <p:txBody>
          <a:bodyPr/>
          <a:lstStyle/>
          <a:p>
            <a:r>
              <a:rPr lang="en-IN" dirty="0"/>
              <a:t>Basic Hashing Techniques</a:t>
            </a:r>
          </a:p>
        </p:txBody>
      </p:sp>
      <p:sp>
        <p:nvSpPr>
          <p:cNvPr id="3" name="Text Placeholder 2">
            <a:extLst>
              <a:ext uri="{FF2B5EF4-FFF2-40B4-BE49-F238E27FC236}">
                <a16:creationId xmlns:a16="http://schemas.microsoft.com/office/drawing/2014/main" id="{7967CA1D-BE31-763A-673E-723B84B8C0F6}"/>
              </a:ext>
            </a:extLst>
          </p:cNvPr>
          <p:cNvSpPr>
            <a:spLocks noGrp="1"/>
          </p:cNvSpPr>
          <p:nvPr>
            <p:ph type="body" idx="1"/>
          </p:nvPr>
        </p:nvSpPr>
        <p:spPr>
          <a:xfrm>
            <a:off x="813841" y="1305305"/>
            <a:ext cx="10564317" cy="2031325"/>
          </a:xfrm>
        </p:spPr>
        <p:txBody>
          <a:bodyPr/>
          <a:lstStyle/>
          <a:p>
            <a:pPr>
              <a:lnSpc>
                <a:spcPct val="150000"/>
              </a:lnSpc>
              <a:buNone/>
            </a:pPr>
            <a:r>
              <a:rPr lang="en-IN" sz="1800" b="1" dirty="0"/>
              <a:t>3) Rendezvous Hashing (Highest Random Weight Hashing)</a:t>
            </a:r>
          </a:p>
          <a:p>
            <a:pPr>
              <a:lnSpc>
                <a:spcPct val="150000"/>
              </a:lnSpc>
              <a:buFont typeface="Arial" panose="020B0604020202020204" pitchFamily="34" charset="0"/>
              <a:buChar char="•"/>
            </a:pPr>
            <a:r>
              <a:rPr lang="en-IN" sz="1800" dirty="0"/>
              <a:t>Also known as </a:t>
            </a:r>
            <a:r>
              <a:rPr lang="en-IN" sz="1800" b="1" dirty="0"/>
              <a:t>HRW Hashing</a:t>
            </a:r>
            <a:r>
              <a:rPr lang="en-IN" sz="1800" dirty="0"/>
              <a:t>, used for </a:t>
            </a:r>
            <a:r>
              <a:rPr lang="en-IN" sz="1800" b="1" dirty="0"/>
              <a:t>distributed caching (Memcached, Redis)</a:t>
            </a:r>
            <a:r>
              <a:rPr lang="en-IN" sz="1800" dirty="0"/>
              <a:t>.</a:t>
            </a:r>
          </a:p>
          <a:p>
            <a:pPr>
              <a:lnSpc>
                <a:spcPct val="150000"/>
              </a:lnSpc>
              <a:buFont typeface="Arial" panose="020B0604020202020204" pitchFamily="34" charset="0"/>
              <a:buChar char="•"/>
            </a:pPr>
            <a:r>
              <a:rPr lang="en-IN" sz="1800" dirty="0"/>
              <a:t>Instead of using a ring, </a:t>
            </a:r>
            <a:r>
              <a:rPr lang="en-IN" sz="1800" b="1" dirty="0"/>
              <a:t>each data key computes a hash for all nodes</a:t>
            </a:r>
            <a:r>
              <a:rPr lang="en-IN" sz="1800" dirty="0"/>
              <a:t>, and </a:t>
            </a:r>
            <a:r>
              <a:rPr lang="en-IN" sz="1800" b="1" dirty="0"/>
              <a:t>chooses the highest-weighted node</a:t>
            </a:r>
            <a:r>
              <a:rPr lang="en-IN" sz="1800" dirty="0"/>
              <a:t>.</a:t>
            </a:r>
          </a:p>
          <a:p>
            <a:endParaRPr lang="en-IN" dirty="0"/>
          </a:p>
        </p:txBody>
      </p:sp>
      <p:sp>
        <p:nvSpPr>
          <p:cNvPr id="6" name="Rectangle 1">
            <a:extLst>
              <a:ext uri="{FF2B5EF4-FFF2-40B4-BE49-F238E27FC236}">
                <a16:creationId xmlns:a16="http://schemas.microsoft.com/office/drawing/2014/main" id="{306F339D-3D15-4D6C-4CA4-D2A0C69D150C}"/>
              </a:ext>
            </a:extLst>
          </p:cNvPr>
          <p:cNvSpPr>
            <a:spLocks noChangeArrowheads="1"/>
          </p:cNvSpPr>
          <p:nvPr/>
        </p:nvSpPr>
        <p:spPr bwMode="auto">
          <a:xfrm>
            <a:off x="554097" y="3521371"/>
            <a:ext cx="5541902" cy="2077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How It Works?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Arial" panose="020B0604020202020204" pitchFamily="34" charset="0"/>
              </a:rPr>
              <a:t>For each </a:t>
            </a:r>
            <a:r>
              <a:rPr kumimoji="0" lang="en-US" altLang="en-US" sz="1600" b="1" i="0" u="none" strike="noStrike" cap="none" normalizeH="0" baseline="0" dirty="0">
                <a:ln>
                  <a:noFill/>
                </a:ln>
                <a:solidFill>
                  <a:schemeClr val="tx1"/>
                </a:solidFill>
                <a:effectLst/>
                <a:latin typeface="Arial" panose="020B0604020202020204" pitchFamily="34" charset="0"/>
              </a:rPr>
              <a:t>key</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Unicode MS"/>
              </a:rPr>
              <a:t>data</a:t>
            </a:r>
            <a:r>
              <a:rPr kumimoji="0" lang="en-US" altLang="en-US" sz="1600" b="0" i="0" u="none" strike="noStrike" cap="none" normalizeH="0" baseline="0" dirty="0">
                <a:ln>
                  <a:noFill/>
                </a:ln>
                <a:solidFill>
                  <a:schemeClr val="tx1"/>
                </a:solidFill>
                <a:effectLst/>
              </a:rPr>
              <a:t>), compute the </a:t>
            </a:r>
            <a:r>
              <a:rPr kumimoji="0" lang="en-US" altLang="en-US" sz="1600" b="1" i="0" u="none" strike="noStrike" cap="none" normalizeH="0" baseline="0" dirty="0">
                <a:ln>
                  <a:noFill/>
                </a:ln>
                <a:solidFill>
                  <a:schemeClr val="tx1"/>
                </a:solidFill>
                <a:effectLst/>
                <a:latin typeface="Arial" panose="020B0604020202020204" pitchFamily="34" charset="0"/>
              </a:rPr>
              <a:t>weight</a:t>
            </a:r>
            <a:r>
              <a:rPr kumimoji="0" lang="en-US" altLang="en-US" sz="1600" b="0" i="0" u="none" strike="noStrike" cap="none" normalizeH="0" baseline="0" dirty="0">
                <a:ln>
                  <a:noFill/>
                </a:ln>
                <a:solidFill>
                  <a:schemeClr val="tx1"/>
                </a:solidFill>
                <a:effectLst/>
                <a:latin typeface="Arial" panose="020B0604020202020204" pitchFamily="34" charset="0"/>
              </a:rPr>
              <a:t> for each node: </a:t>
            </a:r>
            <a:endParaRPr kumimoji="0" lang="en-US" altLang="en-US" sz="1600" b="0" i="0" u="none" strike="noStrike" cap="none" normalizeH="0" baseline="0" dirty="0">
              <a:ln>
                <a:noFill/>
              </a:ln>
              <a:solidFill>
                <a:schemeClr val="tx1"/>
              </a:solidFill>
              <a:effectLst/>
              <a:latin typeface="Arial Unicode MS"/>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Unicode MS"/>
              </a:rPr>
              <a:t>weight(Node) = hash(Node, key) </a:t>
            </a:r>
            <a:endParaRPr kumimoji="0" lang="en-US" altLang="en-US" sz="2400"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tx1"/>
                </a:solidFill>
                <a:effectLst/>
              </a:rPr>
              <a:t>Assign the </a:t>
            </a:r>
            <a:r>
              <a:rPr kumimoji="0" lang="en-US" altLang="en-US" sz="1600" b="1" i="0" u="none" strike="noStrike" cap="none" normalizeH="0" baseline="0" dirty="0">
                <a:ln>
                  <a:noFill/>
                </a:ln>
                <a:solidFill>
                  <a:schemeClr val="tx1"/>
                </a:solidFill>
                <a:effectLst/>
                <a:latin typeface="Arial" panose="020B0604020202020204" pitchFamily="34" charset="0"/>
              </a:rPr>
              <a:t>key to the node with the highest weight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5B83A6A-B5E9-1941-902D-0B717E8F1256}"/>
              </a:ext>
            </a:extLst>
          </p:cNvPr>
          <p:cNvSpPr txBox="1"/>
          <p:nvPr/>
        </p:nvSpPr>
        <p:spPr>
          <a:xfrm>
            <a:off x="7010400" y="3763283"/>
            <a:ext cx="6093500" cy="923330"/>
          </a:xfrm>
          <a:prstGeom prst="rect">
            <a:avLst/>
          </a:prstGeom>
          <a:noFill/>
        </p:spPr>
        <p:txBody>
          <a:bodyPr wrap="square">
            <a:spAutoFit/>
          </a:bodyPr>
          <a:lstStyle/>
          <a:p>
            <a:r>
              <a:rPr lang="en-IN" dirty="0"/>
              <a:t>hash(A, "file1") → 20</a:t>
            </a:r>
          </a:p>
          <a:p>
            <a:r>
              <a:rPr lang="en-IN" dirty="0"/>
              <a:t>hash(B, "file1") → 50  &lt;-- Highest</a:t>
            </a:r>
          </a:p>
          <a:p>
            <a:r>
              <a:rPr lang="en-IN" dirty="0"/>
              <a:t>hash(C, "file1") → 30</a:t>
            </a:r>
          </a:p>
        </p:txBody>
      </p:sp>
      <p:sp>
        <p:nvSpPr>
          <p:cNvPr id="10" name="TextBox 9">
            <a:extLst>
              <a:ext uri="{FF2B5EF4-FFF2-40B4-BE49-F238E27FC236}">
                <a16:creationId xmlns:a16="http://schemas.microsoft.com/office/drawing/2014/main" id="{A0076E5E-8B2C-F4E0-8ABF-B03096F25F7A}"/>
              </a:ext>
            </a:extLst>
          </p:cNvPr>
          <p:cNvSpPr txBox="1"/>
          <p:nvPr/>
        </p:nvSpPr>
        <p:spPr>
          <a:xfrm>
            <a:off x="7010400" y="2967298"/>
            <a:ext cx="6550700" cy="369332"/>
          </a:xfrm>
          <a:prstGeom prst="rect">
            <a:avLst/>
          </a:prstGeom>
          <a:noFill/>
        </p:spPr>
        <p:txBody>
          <a:bodyPr wrap="square">
            <a:spAutoFit/>
          </a:bodyPr>
          <a:lstStyle/>
          <a:p>
            <a:r>
              <a:rPr lang="en-IN" dirty="0"/>
              <a:t>Assume </a:t>
            </a:r>
            <a:r>
              <a:rPr lang="en-IN" b="1" dirty="0"/>
              <a:t>Nodes A, B, C</a:t>
            </a:r>
            <a:r>
              <a:rPr lang="en-IN" dirty="0"/>
              <a:t> and </a:t>
            </a:r>
            <a:r>
              <a:rPr lang="en-IN" b="1" dirty="0"/>
              <a:t>Key = "file1"</a:t>
            </a:r>
            <a:endParaRPr lang="en-IN" dirty="0"/>
          </a:p>
        </p:txBody>
      </p:sp>
      <p:sp>
        <p:nvSpPr>
          <p:cNvPr id="12" name="TextBox 11">
            <a:extLst>
              <a:ext uri="{FF2B5EF4-FFF2-40B4-BE49-F238E27FC236}">
                <a16:creationId xmlns:a16="http://schemas.microsoft.com/office/drawing/2014/main" id="{63EEF626-F7BF-2903-99F3-7059FC4E185E}"/>
              </a:ext>
            </a:extLst>
          </p:cNvPr>
          <p:cNvSpPr txBox="1"/>
          <p:nvPr/>
        </p:nvSpPr>
        <p:spPr>
          <a:xfrm>
            <a:off x="5448946" y="5636231"/>
            <a:ext cx="6765010" cy="954107"/>
          </a:xfrm>
          <a:prstGeom prst="rect">
            <a:avLst/>
          </a:prstGeom>
          <a:noFill/>
        </p:spPr>
        <p:txBody>
          <a:bodyPr wrap="square">
            <a:spAutoFit/>
          </a:bodyPr>
          <a:lstStyle/>
          <a:p>
            <a:pPr>
              <a:buNone/>
            </a:pPr>
            <a:r>
              <a:rPr lang="en-IN" sz="1400" b="1" dirty="0"/>
              <a:t>✅ Advantages:</a:t>
            </a:r>
            <a:r>
              <a:rPr lang="en-IN" sz="1400" dirty="0"/>
              <a:t> ✔ </a:t>
            </a:r>
            <a:r>
              <a:rPr lang="en-IN" sz="1400" b="1" dirty="0"/>
              <a:t>Minimal data movement</a:t>
            </a:r>
            <a:r>
              <a:rPr lang="en-IN" sz="1400" dirty="0"/>
              <a:t> when nodes change.</a:t>
            </a:r>
            <a:br>
              <a:rPr lang="en-IN" sz="1400" dirty="0"/>
            </a:br>
            <a:r>
              <a:rPr lang="en-IN" sz="1400" dirty="0"/>
              <a:t>✔ </a:t>
            </a:r>
            <a:r>
              <a:rPr lang="en-IN" sz="1400" b="1" dirty="0"/>
              <a:t>Better load distribution</a:t>
            </a:r>
            <a:r>
              <a:rPr lang="en-IN" sz="1400" dirty="0"/>
              <a:t> than modulo hashing.</a:t>
            </a:r>
          </a:p>
          <a:p>
            <a:r>
              <a:rPr lang="en-IN" sz="1400" b="1" dirty="0"/>
              <a:t>❌ Disadvantages:</a:t>
            </a:r>
            <a:r>
              <a:rPr lang="en-IN" sz="1400" dirty="0"/>
              <a:t> ❌ Slightly </a:t>
            </a:r>
            <a:r>
              <a:rPr lang="en-IN" sz="1400" b="1" dirty="0"/>
              <a:t>higher computation cost</a:t>
            </a:r>
            <a:r>
              <a:rPr lang="en-IN" sz="1400" dirty="0"/>
              <a:t> compared to simple hashing.</a:t>
            </a: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56092706-4335-1121-3865-AE2CB713EA0E}"/>
                  </a:ext>
                </a:extLst>
              </p14:cNvPr>
              <p14:cNvContentPartPr/>
              <p14:nvPr/>
            </p14:nvContentPartPr>
            <p14:xfrm>
              <a:off x="3447000" y="1080360"/>
              <a:ext cx="3929400" cy="1590120"/>
            </p14:xfrm>
          </p:contentPart>
        </mc:Choice>
        <mc:Fallback xmlns="">
          <p:pic>
            <p:nvPicPr>
              <p:cNvPr id="13" name="Ink 12">
                <a:extLst>
                  <a:ext uri="{FF2B5EF4-FFF2-40B4-BE49-F238E27FC236}">
                    <a16:creationId xmlns:a16="http://schemas.microsoft.com/office/drawing/2014/main" id="{56092706-4335-1121-3865-AE2CB713EA0E}"/>
                  </a:ext>
                </a:extLst>
              </p:cNvPr>
              <p:cNvPicPr/>
              <p:nvPr/>
            </p:nvPicPr>
            <p:blipFill>
              <a:blip r:embed="rId3"/>
              <a:stretch>
                <a:fillRect/>
              </a:stretch>
            </p:blipFill>
            <p:spPr>
              <a:xfrm>
                <a:off x="3437640" y="1071000"/>
                <a:ext cx="3948120" cy="1608840"/>
              </a:xfrm>
              <a:prstGeom prst="rect">
                <a:avLst/>
              </a:prstGeom>
            </p:spPr>
          </p:pic>
        </mc:Fallback>
      </mc:AlternateContent>
    </p:spTree>
    <p:extLst>
      <p:ext uri="{BB962C8B-B14F-4D97-AF65-F5344CB8AC3E}">
        <p14:creationId xmlns:p14="http://schemas.microsoft.com/office/powerpoint/2010/main" val="1336961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3BBB-B3D3-488C-B284-D21431D52B17}"/>
              </a:ext>
            </a:extLst>
          </p:cNvPr>
          <p:cNvSpPr>
            <a:spLocks noGrp="1"/>
          </p:cNvSpPr>
          <p:nvPr>
            <p:ph type="title"/>
          </p:nvPr>
        </p:nvSpPr>
        <p:spPr>
          <a:xfrm>
            <a:off x="774292" y="353313"/>
            <a:ext cx="10350907" cy="984885"/>
          </a:xfrm>
        </p:spPr>
        <p:txBody>
          <a:bodyPr/>
          <a:lstStyle/>
          <a:p>
            <a:r>
              <a:rPr lang="en-IN" dirty="0"/>
              <a:t>Concepts of Scale-Out Clusters &amp; Adding/Removing Nodes on the Fly</a:t>
            </a:r>
          </a:p>
        </p:txBody>
      </p:sp>
      <p:sp>
        <p:nvSpPr>
          <p:cNvPr id="3" name="Text Placeholder 2">
            <a:extLst>
              <a:ext uri="{FF2B5EF4-FFF2-40B4-BE49-F238E27FC236}">
                <a16:creationId xmlns:a16="http://schemas.microsoft.com/office/drawing/2014/main" id="{A7F9CE96-5088-203C-1998-A4B0C7B3F01E}"/>
              </a:ext>
            </a:extLst>
          </p:cNvPr>
          <p:cNvSpPr>
            <a:spLocks noGrp="1"/>
          </p:cNvSpPr>
          <p:nvPr>
            <p:ph type="body" idx="1"/>
          </p:nvPr>
        </p:nvSpPr>
        <p:spPr>
          <a:xfrm>
            <a:off x="813841" y="1305305"/>
            <a:ext cx="10564317" cy="1985159"/>
          </a:xfrm>
        </p:spPr>
        <p:txBody>
          <a:bodyPr/>
          <a:lstStyle/>
          <a:p>
            <a:pPr>
              <a:lnSpc>
                <a:spcPct val="150000"/>
              </a:lnSpc>
              <a:buNone/>
            </a:pPr>
            <a:r>
              <a:rPr lang="en-IN" sz="1400" b="1" dirty="0"/>
              <a:t>What is a Scale-Out Cluster?</a:t>
            </a:r>
          </a:p>
          <a:p>
            <a:pPr>
              <a:lnSpc>
                <a:spcPct val="150000"/>
              </a:lnSpc>
              <a:buNone/>
            </a:pPr>
            <a:r>
              <a:rPr lang="en-IN" sz="1400" dirty="0"/>
              <a:t>A </a:t>
            </a:r>
            <a:r>
              <a:rPr lang="en-IN" sz="1400" b="1" dirty="0"/>
              <a:t>scale-out cluster</a:t>
            </a:r>
            <a:r>
              <a:rPr lang="en-IN" sz="1400" dirty="0"/>
              <a:t> is a distributed computing system where multiple </a:t>
            </a:r>
            <a:r>
              <a:rPr lang="en-IN" sz="1400" b="1" dirty="0"/>
              <a:t>independent nodes</a:t>
            </a:r>
            <a:r>
              <a:rPr lang="en-IN" sz="1400" dirty="0"/>
              <a:t> work together to handle workloads. As demand increases, more nodes can be </a:t>
            </a:r>
            <a:r>
              <a:rPr lang="en-IN" sz="1400" b="1" dirty="0"/>
              <a:t>dynamically added</a:t>
            </a:r>
            <a:r>
              <a:rPr lang="en-IN" sz="1400" dirty="0"/>
              <a:t> or </a:t>
            </a:r>
            <a:r>
              <a:rPr lang="en-IN" sz="1400" b="1" dirty="0"/>
              <a:t>removed</a:t>
            </a:r>
            <a:r>
              <a:rPr lang="en-IN" sz="1400" dirty="0"/>
              <a:t>, ensuring </a:t>
            </a:r>
            <a:r>
              <a:rPr lang="en-IN" sz="1400" b="1" dirty="0"/>
              <a:t>scalability and high availability</a:t>
            </a:r>
            <a:r>
              <a:rPr lang="en-IN" sz="1400" dirty="0"/>
              <a:t>.</a:t>
            </a:r>
          </a:p>
          <a:p>
            <a:pPr>
              <a:lnSpc>
                <a:spcPct val="150000"/>
              </a:lnSpc>
            </a:pPr>
            <a:r>
              <a:rPr lang="en-IN" sz="1400" dirty="0"/>
              <a:t>Unlike </a:t>
            </a:r>
            <a:r>
              <a:rPr lang="en-IN" sz="1400" b="1" dirty="0"/>
              <a:t>scale-up (vertical scaling)</a:t>
            </a:r>
            <a:r>
              <a:rPr lang="en-IN" sz="1400" dirty="0"/>
              <a:t>, where a single machine is upgraded with more CPU, RAM, or storage, </a:t>
            </a:r>
            <a:r>
              <a:rPr lang="en-IN" sz="1400" b="1" dirty="0"/>
              <a:t>scale-out (horizontal scaling)</a:t>
            </a:r>
            <a:r>
              <a:rPr lang="en-IN" sz="1400" dirty="0"/>
              <a:t> involves </a:t>
            </a:r>
            <a:r>
              <a:rPr lang="en-IN" sz="1400" b="1" dirty="0"/>
              <a:t>adding more machines (nodes)</a:t>
            </a:r>
            <a:r>
              <a:rPr lang="en-IN" sz="1400" dirty="0"/>
              <a:t> to share the load.</a:t>
            </a:r>
          </a:p>
          <a:p>
            <a:endParaRPr lang="en-IN" dirty="0"/>
          </a:p>
        </p:txBody>
      </p:sp>
      <p:sp>
        <p:nvSpPr>
          <p:cNvPr id="5" name="TextBox 4">
            <a:extLst>
              <a:ext uri="{FF2B5EF4-FFF2-40B4-BE49-F238E27FC236}">
                <a16:creationId xmlns:a16="http://schemas.microsoft.com/office/drawing/2014/main" id="{C8A3513B-F42C-84A7-96D2-CD7F49121045}"/>
              </a:ext>
            </a:extLst>
          </p:cNvPr>
          <p:cNvSpPr txBox="1"/>
          <p:nvPr/>
        </p:nvSpPr>
        <p:spPr>
          <a:xfrm>
            <a:off x="774292" y="3567537"/>
            <a:ext cx="6093500" cy="2533963"/>
          </a:xfrm>
          <a:prstGeom prst="rect">
            <a:avLst/>
          </a:prstGeom>
          <a:noFill/>
        </p:spPr>
        <p:txBody>
          <a:bodyPr wrap="square">
            <a:spAutoFit/>
          </a:bodyPr>
          <a:lstStyle/>
          <a:p>
            <a:pPr>
              <a:lnSpc>
                <a:spcPct val="150000"/>
              </a:lnSpc>
              <a:buNone/>
            </a:pPr>
            <a:r>
              <a:rPr lang="en-IN" b="1" dirty="0"/>
              <a:t>Key Features of Scale-Out Clusters</a:t>
            </a:r>
          </a:p>
          <a:p>
            <a:pPr>
              <a:lnSpc>
                <a:spcPct val="150000"/>
              </a:lnSpc>
            </a:pPr>
            <a:r>
              <a:rPr lang="en-IN" dirty="0"/>
              <a:t>✔ </a:t>
            </a:r>
            <a:r>
              <a:rPr lang="en-IN" b="1" dirty="0"/>
              <a:t>Elasticity</a:t>
            </a:r>
            <a:r>
              <a:rPr lang="en-IN" dirty="0"/>
              <a:t> – Can dynamically add/remove nodes.</a:t>
            </a:r>
            <a:br>
              <a:rPr lang="en-IN" dirty="0"/>
            </a:br>
            <a:r>
              <a:rPr lang="en-IN" dirty="0"/>
              <a:t>✔ </a:t>
            </a:r>
            <a:r>
              <a:rPr lang="en-IN" b="1" dirty="0"/>
              <a:t>Fault Tolerance</a:t>
            </a:r>
            <a:r>
              <a:rPr lang="en-IN" dirty="0"/>
              <a:t> – No single point of failure.</a:t>
            </a:r>
            <a:br>
              <a:rPr lang="en-IN" dirty="0"/>
            </a:br>
            <a:r>
              <a:rPr lang="en-IN" dirty="0"/>
              <a:t>✔ </a:t>
            </a:r>
            <a:r>
              <a:rPr lang="en-IN" b="1" dirty="0"/>
              <a:t>Distributed Workloads</a:t>
            </a:r>
            <a:r>
              <a:rPr lang="en-IN" dirty="0"/>
              <a:t> – Jobs are spread across multiple machines.</a:t>
            </a:r>
            <a:br>
              <a:rPr lang="en-IN" dirty="0"/>
            </a:br>
            <a:r>
              <a:rPr lang="en-IN" dirty="0"/>
              <a:t>✔ </a:t>
            </a:r>
            <a:r>
              <a:rPr lang="en-IN" b="1" dirty="0"/>
              <a:t>Load Balancing</a:t>
            </a:r>
            <a:r>
              <a:rPr lang="en-IN" dirty="0"/>
              <a:t> – Ensures optimal resource utilization.</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17342A4-CF5F-9F03-606A-AA31EAB32794}"/>
                  </a:ext>
                </a:extLst>
              </p14:cNvPr>
              <p14:cNvContentPartPr/>
              <p14:nvPr/>
            </p14:nvContentPartPr>
            <p14:xfrm>
              <a:off x="1143000" y="1910880"/>
              <a:ext cx="8260200" cy="4206240"/>
            </p14:xfrm>
          </p:contentPart>
        </mc:Choice>
        <mc:Fallback xmlns="">
          <p:pic>
            <p:nvPicPr>
              <p:cNvPr id="6" name="Ink 5">
                <a:extLst>
                  <a:ext uri="{FF2B5EF4-FFF2-40B4-BE49-F238E27FC236}">
                    <a16:creationId xmlns:a16="http://schemas.microsoft.com/office/drawing/2014/main" id="{617342A4-CF5F-9F03-606A-AA31EAB32794}"/>
                  </a:ext>
                </a:extLst>
              </p:cNvPr>
              <p:cNvPicPr/>
              <p:nvPr/>
            </p:nvPicPr>
            <p:blipFill>
              <a:blip r:embed="rId3"/>
              <a:stretch>
                <a:fillRect/>
              </a:stretch>
            </p:blipFill>
            <p:spPr>
              <a:xfrm>
                <a:off x="1133640" y="1901520"/>
                <a:ext cx="8278920" cy="4224960"/>
              </a:xfrm>
              <a:prstGeom prst="rect">
                <a:avLst/>
              </a:prstGeom>
            </p:spPr>
          </p:pic>
        </mc:Fallback>
      </mc:AlternateContent>
    </p:spTree>
    <p:extLst>
      <p:ext uri="{BB962C8B-B14F-4D97-AF65-F5344CB8AC3E}">
        <p14:creationId xmlns:p14="http://schemas.microsoft.com/office/powerpoint/2010/main" val="804078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368D-54D3-14E0-A742-F84D8535C6F8}"/>
              </a:ext>
            </a:extLst>
          </p:cNvPr>
          <p:cNvSpPr>
            <a:spLocks noGrp="1"/>
          </p:cNvSpPr>
          <p:nvPr>
            <p:ph type="title"/>
          </p:nvPr>
        </p:nvSpPr>
        <p:spPr>
          <a:xfrm>
            <a:off x="791356" y="228600"/>
            <a:ext cx="10122307" cy="984885"/>
          </a:xfrm>
        </p:spPr>
        <p:txBody>
          <a:bodyPr/>
          <a:lstStyle/>
          <a:p>
            <a:r>
              <a:rPr lang="en-IN" dirty="0"/>
              <a:t>How Nodes Are Added/Removed Dynamically in Scale-Out Clusters</a:t>
            </a:r>
          </a:p>
        </p:txBody>
      </p:sp>
      <p:sp>
        <p:nvSpPr>
          <p:cNvPr id="3" name="Text Placeholder 2">
            <a:extLst>
              <a:ext uri="{FF2B5EF4-FFF2-40B4-BE49-F238E27FC236}">
                <a16:creationId xmlns:a16="http://schemas.microsoft.com/office/drawing/2014/main" id="{3F911BD4-4E54-7AC7-B6EC-756EBD101EB4}"/>
              </a:ext>
            </a:extLst>
          </p:cNvPr>
          <p:cNvSpPr>
            <a:spLocks noGrp="1"/>
          </p:cNvSpPr>
          <p:nvPr>
            <p:ph type="body" idx="1"/>
          </p:nvPr>
        </p:nvSpPr>
        <p:spPr>
          <a:xfrm>
            <a:off x="813841" y="1305305"/>
            <a:ext cx="10564317" cy="5505803"/>
          </a:xfrm>
        </p:spPr>
        <p:txBody>
          <a:bodyPr/>
          <a:lstStyle/>
          <a:p>
            <a:pPr>
              <a:lnSpc>
                <a:spcPct val="150000"/>
              </a:lnSpc>
              <a:buNone/>
            </a:pPr>
            <a:r>
              <a:rPr lang="en-IN" sz="1200" b="1" dirty="0"/>
              <a:t>1) Auto-Scaling with Load Balancing</a:t>
            </a:r>
          </a:p>
          <a:p>
            <a:pPr>
              <a:lnSpc>
                <a:spcPct val="150000"/>
              </a:lnSpc>
              <a:buFont typeface="Arial" panose="020B0604020202020204" pitchFamily="34" charset="0"/>
              <a:buChar char="•"/>
            </a:pPr>
            <a:r>
              <a:rPr lang="en-IN" sz="1200" dirty="0"/>
              <a:t>Nodes are </a:t>
            </a:r>
            <a:r>
              <a:rPr lang="en-IN" sz="1200" b="1" dirty="0"/>
              <a:t>added or removed</a:t>
            </a:r>
            <a:r>
              <a:rPr lang="en-IN" sz="1200" dirty="0"/>
              <a:t> based on </a:t>
            </a:r>
            <a:r>
              <a:rPr lang="en-IN" sz="1200" b="1" dirty="0"/>
              <a:t>traffic or system load</a:t>
            </a:r>
            <a:r>
              <a:rPr lang="en-IN" sz="1200" dirty="0"/>
              <a:t>.</a:t>
            </a:r>
          </a:p>
          <a:p>
            <a:pPr>
              <a:lnSpc>
                <a:spcPct val="150000"/>
              </a:lnSpc>
              <a:buFont typeface="Arial" panose="020B0604020202020204" pitchFamily="34" charset="0"/>
              <a:buChar char="•"/>
            </a:pPr>
            <a:r>
              <a:rPr lang="en-IN" sz="1200" dirty="0"/>
              <a:t>Example: </a:t>
            </a:r>
            <a:r>
              <a:rPr lang="en-IN" sz="1200" b="1" dirty="0"/>
              <a:t>AWS Auto Scaling</a:t>
            </a:r>
            <a:r>
              <a:rPr lang="en-IN" sz="1200" dirty="0"/>
              <a:t>, </a:t>
            </a:r>
            <a:r>
              <a:rPr lang="en-IN" sz="1200" b="1" dirty="0"/>
              <a:t>Kubernetes Horizontal Pod </a:t>
            </a:r>
            <a:r>
              <a:rPr lang="en-IN" sz="1200" b="1" dirty="0" err="1"/>
              <a:t>Autoscaler</a:t>
            </a:r>
            <a:r>
              <a:rPr lang="en-IN" sz="1200" b="1" dirty="0"/>
              <a:t> (HPA)</a:t>
            </a:r>
            <a:r>
              <a:rPr lang="en-IN" sz="1200" dirty="0"/>
              <a:t>.</a:t>
            </a:r>
          </a:p>
          <a:p>
            <a:pPr>
              <a:lnSpc>
                <a:spcPct val="150000"/>
              </a:lnSpc>
              <a:buFont typeface="Arial" panose="020B0604020202020204" pitchFamily="34" charset="0"/>
              <a:buChar char="•"/>
            </a:pPr>
            <a:r>
              <a:rPr lang="en-IN" sz="1200" b="1" dirty="0"/>
              <a:t>How it works:</a:t>
            </a:r>
            <a:r>
              <a:rPr lang="en-IN" sz="1200" dirty="0"/>
              <a:t> </a:t>
            </a:r>
          </a:p>
          <a:p>
            <a:pPr marL="742950" lvl="1" indent="-285750">
              <a:lnSpc>
                <a:spcPct val="150000"/>
              </a:lnSpc>
              <a:buFont typeface="Arial" panose="020B0604020202020204" pitchFamily="34" charset="0"/>
              <a:buChar char="•"/>
            </a:pPr>
            <a:r>
              <a:rPr lang="en-IN" sz="1200" dirty="0"/>
              <a:t>If CPU usage &gt; </a:t>
            </a:r>
            <a:r>
              <a:rPr lang="en-IN" sz="1200" b="1" dirty="0"/>
              <a:t>80%</a:t>
            </a:r>
            <a:r>
              <a:rPr lang="en-IN" sz="1200" dirty="0"/>
              <a:t>, </a:t>
            </a:r>
            <a:r>
              <a:rPr lang="en-IN" sz="1200" b="1" dirty="0"/>
              <a:t>add more nodes</a:t>
            </a:r>
            <a:r>
              <a:rPr lang="en-IN" sz="1200" dirty="0"/>
              <a:t>.</a:t>
            </a:r>
          </a:p>
          <a:p>
            <a:pPr marL="742950" lvl="1" indent="-285750">
              <a:lnSpc>
                <a:spcPct val="150000"/>
              </a:lnSpc>
              <a:buFont typeface="Arial" panose="020B0604020202020204" pitchFamily="34" charset="0"/>
              <a:buChar char="•"/>
            </a:pPr>
            <a:r>
              <a:rPr lang="en-IN" sz="1200" dirty="0"/>
              <a:t>If CPU usage &lt; </a:t>
            </a:r>
            <a:r>
              <a:rPr lang="en-IN" sz="1200" b="1" dirty="0"/>
              <a:t>30%</a:t>
            </a:r>
            <a:r>
              <a:rPr lang="en-IN" sz="1200" dirty="0"/>
              <a:t>, </a:t>
            </a:r>
            <a:r>
              <a:rPr lang="en-IN" sz="1200" b="1" dirty="0"/>
              <a:t>remove extra nodes</a:t>
            </a:r>
            <a:r>
              <a:rPr lang="en-IN" sz="1200" dirty="0"/>
              <a:t>.</a:t>
            </a:r>
          </a:p>
          <a:p>
            <a:pPr>
              <a:lnSpc>
                <a:spcPct val="150000"/>
              </a:lnSpc>
              <a:buNone/>
            </a:pPr>
            <a:r>
              <a:rPr lang="en-IN" sz="1200" b="1" dirty="0"/>
              <a:t>2) Consistent Hashing for Data Redistribution</a:t>
            </a:r>
          </a:p>
          <a:p>
            <a:pPr>
              <a:lnSpc>
                <a:spcPct val="150000"/>
              </a:lnSpc>
              <a:buFont typeface="Arial" panose="020B0604020202020204" pitchFamily="34" charset="0"/>
              <a:buChar char="•"/>
            </a:pPr>
            <a:r>
              <a:rPr lang="en-IN" sz="1200" dirty="0"/>
              <a:t>Used in </a:t>
            </a:r>
            <a:r>
              <a:rPr lang="en-IN" sz="1200" b="1" dirty="0"/>
              <a:t>distributed storage systems</a:t>
            </a:r>
            <a:r>
              <a:rPr lang="en-IN" sz="1200" dirty="0"/>
              <a:t> (e.g., Cassandra, DynamoDB).</a:t>
            </a:r>
          </a:p>
          <a:p>
            <a:pPr>
              <a:lnSpc>
                <a:spcPct val="150000"/>
              </a:lnSpc>
              <a:buFont typeface="Arial" panose="020B0604020202020204" pitchFamily="34" charset="0"/>
              <a:buChar char="•"/>
            </a:pPr>
            <a:r>
              <a:rPr lang="en-IN" sz="1200" b="1" dirty="0"/>
              <a:t>Ensures minimal data movement</a:t>
            </a:r>
            <a:r>
              <a:rPr lang="en-IN" sz="1200" dirty="0"/>
              <a:t> when adding/removing nodes.</a:t>
            </a:r>
          </a:p>
          <a:p>
            <a:pPr>
              <a:lnSpc>
                <a:spcPct val="150000"/>
              </a:lnSpc>
              <a:buFont typeface="Arial" panose="020B0604020202020204" pitchFamily="34" charset="0"/>
              <a:buChar char="•"/>
            </a:pPr>
            <a:r>
              <a:rPr lang="en-IN" sz="1200" b="1" dirty="0"/>
              <a:t>Example:</a:t>
            </a:r>
            <a:r>
              <a:rPr lang="en-IN" sz="1200" dirty="0"/>
              <a:t> </a:t>
            </a:r>
          </a:p>
          <a:p>
            <a:pPr marL="742950" lvl="1" indent="-285750">
              <a:lnSpc>
                <a:spcPct val="150000"/>
              </a:lnSpc>
              <a:buFont typeface="Arial" panose="020B0604020202020204" pitchFamily="34" charset="0"/>
              <a:buChar char="•"/>
            </a:pPr>
            <a:r>
              <a:rPr lang="en-IN" sz="1200" b="1" dirty="0"/>
              <a:t>New node joins</a:t>
            </a:r>
            <a:r>
              <a:rPr lang="en-IN" sz="1200" dirty="0"/>
              <a:t> → Only some data is moved to it.</a:t>
            </a:r>
          </a:p>
          <a:p>
            <a:pPr marL="742950" lvl="1" indent="-285750">
              <a:lnSpc>
                <a:spcPct val="150000"/>
              </a:lnSpc>
              <a:buFont typeface="Arial" panose="020B0604020202020204" pitchFamily="34" charset="0"/>
              <a:buChar char="•"/>
            </a:pPr>
            <a:r>
              <a:rPr lang="en-IN" sz="1200" b="1" dirty="0"/>
              <a:t>Node leaves</a:t>
            </a:r>
            <a:r>
              <a:rPr lang="en-IN" sz="1200" dirty="0"/>
              <a:t> → Its data is reassigned to existing nodes.</a:t>
            </a:r>
          </a:p>
          <a:p>
            <a:pPr>
              <a:lnSpc>
                <a:spcPct val="150000"/>
              </a:lnSpc>
              <a:buNone/>
            </a:pPr>
            <a:r>
              <a:rPr lang="en-IN" sz="1200" b="1" dirty="0"/>
              <a:t>3) Dynamic Cluster Membership</a:t>
            </a:r>
          </a:p>
          <a:p>
            <a:pPr>
              <a:lnSpc>
                <a:spcPct val="150000"/>
              </a:lnSpc>
              <a:buFont typeface="Arial" panose="020B0604020202020204" pitchFamily="34" charset="0"/>
              <a:buChar char="•"/>
            </a:pPr>
            <a:r>
              <a:rPr lang="en-IN" sz="1200" dirty="0"/>
              <a:t>Nodes </a:t>
            </a:r>
            <a:r>
              <a:rPr lang="en-IN" sz="1200" b="1" dirty="0"/>
              <a:t>discover and communicate with each other dynamically</a:t>
            </a:r>
            <a:r>
              <a:rPr lang="en-IN" sz="1200" dirty="0"/>
              <a:t>.</a:t>
            </a:r>
          </a:p>
          <a:p>
            <a:pPr>
              <a:lnSpc>
                <a:spcPct val="150000"/>
              </a:lnSpc>
              <a:buFont typeface="Arial" panose="020B0604020202020204" pitchFamily="34" charset="0"/>
              <a:buChar char="•"/>
            </a:pPr>
            <a:r>
              <a:rPr lang="en-IN" sz="1200" b="1" dirty="0"/>
              <a:t>Example:</a:t>
            </a:r>
            <a:r>
              <a:rPr lang="en-IN" sz="1200" dirty="0"/>
              <a:t> Apache Zookeeper, Kubernetes Service Discovery.</a:t>
            </a:r>
          </a:p>
          <a:p>
            <a:pPr>
              <a:lnSpc>
                <a:spcPct val="150000"/>
              </a:lnSpc>
              <a:buFont typeface="Arial" panose="020B0604020202020204" pitchFamily="34" charset="0"/>
              <a:buChar char="•"/>
            </a:pPr>
            <a:r>
              <a:rPr lang="en-IN" sz="1200" b="1" dirty="0"/>
              <a:t>How it works:</a:t>
            </a:r>
            <a:r>
              <a:rPr lang="en-IN" sz="1200" dirty="0"/>
              <a:t> </a:t>
            </a:r>
          </a:p>
          <a:p>
            <a:pPr marL="742950" lvl="1" indent="-285750">
              <a:lnSpc>
                <a:spcPct val="150000"/>
              </a:lnSpc>
              <a:buFont typeface="Arial" panose="020B0604020202020204" pitchFamily="34" charset="0"/>
              <a:buChar char="•"/>
            </a:pPr>
            <a:r>
              <a:rPr lang="en-IN" sz="1200" dirty="0"/>
              <a:t>Nodes use </a:t>
            </a:r>
            <a:r>
              <a:rPr lang="en-IN" sz="1200" b="1" dirty="0"/>
              <a:t>heartbeat mechanisms</a:t>
            </a:r>
            <a:r>
              <a:rPr lang="en-IN" sz="1200" dirty="0"/>
              <a:t> to check availability.</a:t>
            </a:r>
          </a:p>
          <a:p>
            <a:pPr marL="742950" lvl="1" indent="-285750">
              <a:lnSpc>
                <a:spcPct val="150000"/>
              </a:lnSpc>
              <a:buFont typeface="Arial" panose="020B0604020202020204" pitchFamily="34" charset="0"/>
              <a:buChar char="•"/>
            </a:pPr>
            <a:r>
              <a:rPr lang="en-IN" sz="1200" dirty="0"/>
              <a:t>If a node </a:t>
            </a:r>
            <a:r>
              <a:rPr lang="en-IN" sz="1200" b="1" dirty="0"/>
              <a:t>fails</a:t>
            </a:r>
            <a:r>
              <a:rPr lang="en-IN" sz="1200" dirty="0"/>
              <a:t>, it is </a:t>
            </a:r>
            <a:r>
              <a:rPr lang="en-IN" sz="1200" b="1" dirty="0"/>
              <a:t>removed automatically</a:t>
            </a:r>
            <a:r>
              <a:rPr lang="en-IN" sz="1200" dirty="0"/>
              <a:t>.</a:t>
            </a:r>
          </a:p>
          <a:p>
            <a:pPr marL="742950" lvl="1" indent="-285750">
              <a:lnSpc>
                <a:spcPct val="150000"/>
              </a:lnSpc>
              <a:buFont typeface="Arial" panose="020B0604020202020204" pitchFamily="34" charset="0"/>
              <a:buChar char="•"/>
            </a:pPr>
            <a:r>
              <a:rPr lang="en-IN" sz="1200" dirty="0"/>
              <a:t>New nodes </a:t>
            </a:r>
            <a:r>
              <a:rPr lang="en-IN" sz="1200" b="1" dirty="0"/>
              <a:t>register themselves automatically</a:t>
            </a:r>
            <a:r>
              <a:rPr lang="en-IN" sz="1200" dirty="0"/>
              <a:t>.</a:t>
            </a:r>
          </a:p>
          <a:p>
            <a:pPr>
              <a:lnSpc>
                <a:spcPct val="150000"/>
              </a:lnSpc>
            </a:pPr>
            <a:endParaRPr lang="en-IN" sz="12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9982696-9F8B-F314-4530-5F346C42DFC0}"/>
                  </a:ext>
                </a:extLst>
              </p14:cNvPr>
              <p14:cNvContentPartPr/>
              <p14:nvPr/>
            </p14:nvContentPartPr>
            <p14:xfrm>
              <a:off x="1321560" y="2357280"/>
              <a:ext cx="5590440" cy="2215080"/>
            </p14:xfrm>
          </p:contentPart>
        </mc:Choice>
        <mc:Fallback xmlns="">
          <p:pic>
            <p:nvPicPr>
              <p:cNvPr id="4" name="Ink 3">
                <a:extLst>
                  <a:ext uri="{FF2B5EF4-FFF2-40B4-BE49-F238E27FC236}">
                    <a16:creationId xmlns:a16="http://schemas.microsoft.com/office/drawing/2014/main" id="{E9982696-9F8B-F314-4530-5F346C42DFC0}"/>
                  </a:ext>
                </a:extLst>
              </p:cNvPr>
              <p:cNvPicPr/>
              <p:nvPr/>
            </p:nvPicPr>
            <p:blipFill>
              <a:blip r:embed="rId3"/>
              <a:stretch>
                <a:fillRect/>
              </a:stretch>
            </p:blipFill>
            <p:spPr>
              <a:xfrm>
                <a:off x="1312200" y="2347920"/>
                <a:ext cx="5609160" cy="2233800"/>
              </a:xfrm>
              <a:prstGeom prst="rect">
                <a:avLst/>
              </a:prstGeom>
            </p:spPr>
          </p:pic>
        </mc:Fallback>
      </mc:AlternateContent>
    </p:spTree>
    <p:extLst>
      <p:ext uri="{BB962C8B-B14F-4D97-AF65-F5344CB8AC3E}">
        <p14:creationId xmlns:p14="http://schemas.microsoft.com/office/powerpoint/2010/main" val="456596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C545-1821-1755-E9EA-89D4952E05B1}"/>
              </a:ext>
            </a:extLst>
          </p:cNvPr>
          <p:cNvSpPr>
            <a:spLocks noGrp="1"/>
          </p:cNvSpPr>
          <p:nvPr>
            <p:ph type="title"/>
          </p:nvPr>
        </p:nvSpPr>
        <p:spPr>
          <a:xfrm>
            <a:off x="774292" y="353313"/>
            <a:ext cx="10046107" cy="1477328"/>
          </a:xfrm>
        </p:spPr>
        <p:txBody>
          <a:bodyPr/>
          <a:lstStyle/>
          <a:p>
            <a:r>
              <a:rPr lang="en-IN" dirty="0"/>
              <a:t>Redundancy in Distributed Computing: Node &amp; Data, Failure Handling, and Checkpointing</a:t>
            </a:r>
          </a:p>
        </p:txBody>
      </p:sp>
      <p:sp>
        <p:nvSpPr>
          <p:cNvPr id="3" name="Text Placeholder 2">
            <a:extLst>
              <a:ext uri="{FF2B5EF4-FFF2-40B4-BE49-F238E27FC236}">
                <a16:creationId xmlns:a16="http://schemas.microsoft.com/office/drawing/2014/main" id="{EF93D8E8-E384-5F45-92CF-B198A8ABC3AE}"/>
              </a:ext>
            </a:extLst>
          </p:cNvPr>
          <p:cNvSpPr>
            <a:spLocks noGrp="1"/>
          </p:cNvSpPr>
          <p:nvPr>
            <p:ph type="body" idx="1"/>
          </p:nvPr>
        </p:nvSpPr>
        <p:spPr>
          <a:xfrm>
            <a:off x="813841" y="1524000"/>
            <a:ext cx="10564317" cy="2585323"/>
          </a:xfrm>
        </p:spPr>
        <p:txBody>
          <a:bodyPr/>
          <a:lstStyle/>
          <a:p>
            <a:pPr>
              <a:lnSpc>
                <a:spcPct val="150000"/>
              </a:lnSpc>
              <a:buNone/>
            </a:pPr>
            <a:r>
              <a:rPr lang="en-IN" b="1" dirty="0"/>
              <a:t>What is Redundancy?</a:t>
            </a:r>
          </a:p>
          <a:p>
            <a:pPr>
              <a:lnSpc>
                <a:spcPct val="150000"/>
              </a:lnSpc>
            </a:pPr>
            <a:r>
              <a:rPr lang="en-IN" b="1" dirty="0"/>
              <a:t>Redundancy</a:t>
            </a:r>
            <a:r>
              <a:rPr lang="en-IN" dirty="0"/>
              <a:t> in distributed computing ensures </a:t>
            </a:r>
            <a:r>
              <a:rPr lang="en-IN" b="1" dirty="0"/>
              <a:t>system availability, fault tolerance, and reliability</a:t>
            </a:r>
            <a:r>
              <a:rPr lang="en-IN" dirty="0"/>
              <a:t> by having </a:t>
            </a:r>
            <a:r>
              <a:rPr lang="en-IN" b="1" dirty="0"/>
              <a:t>duplicate nodes or data copies</a:t>
            </a:r>
            <a:r>
              <a:rPr lang="en-IN" dirty="0"/>
              <a:t>. If a failure occurs, </a:t>
            </a:r>
            <a:r>
              <a:rPr lang="en-IN" b="1" dirty="0"/>
              <a:t>redundant resources take over</a:t>
            </a:r>
            <a:r>
              <a:rPr lang="en-IN" dirty="0"/>
              <a:t> without service interruption.</a:t>
            </a:r>
          </a:p>
          <a:p>
            <a:endParaRPr lang="en-IN" dirty="0"/>
          </a:p>
        </p:txBody>
      </p:sp>
      <p:sp>
        <p:nvSpPr>
          <p:cNvPr id="5" name="TextBox 4">
            <a:extLst>
              <a:ext uri="{FF2B5EF4-FFF2-40B4-BE49-F238E27FC236}">
                <a16:creationId xmlns:a16="http://schemas.microsoft.com/office/drawing/2014/main" id="{C3918478-B6A0-FF76-D61C-0A65B735DD01}"/>
              </a:ext>
            </a:extLst>
          </p:cNvPr>
          <p:cNvSpPr txBox="1"/>
          <p:nvPr/>
        </p:nvSpPr>
        <p:spPr>
          <a:xfrm>
            <a:off x="2209799" y="3919364"/>
            <a:ext cx="8610599" cy="2534027"/>
          </a:xfrm>
          <a:prstGeom prst="rect">
            <a:avLst/>
          </a:prstGeom>
          <a:noFill/>
        </p:spPr>
        <p:txBody>
          <a:bodyPr wrap="square">
            <a:spAutoFit/>
          </a:bodyPr>
          <a:lstStyle/>
          <a:p>
            <a:pPr>
              <a:lnSpc>
                <a:spcPct val="150000"/>
              </a:lnSpc>
              <a:buNone/>
            </a:pPr>
            <a:r>
              <a:rPr lang="en-IN" b="1" dirty="0"/>
              <a:t>Types of Redundancy</a:t>
            </a:r>
          </a:p>
          <a:p>
            <a:pPr>
              <a:lnSpc>
                <a:spcPct val="150000"/>
              </a:lnSpc>
            </a:pPr>
            <a:r>
              <a:rPr lang="en-IN" b="1" dirty="0"/>
              <a:t>Node Redundancy</a:t>
            </a:r>
            <a:r>
              <a:rPr lang="en-IN" dirty="0"/>
              <a:t> → Multiple nodes performing the same task ensure system reliability.</a:t>
            </a:r>
            <a:br>
              <a:rPr lang="en-IN" dirty="0"/>
            </a:br>
            <a:r>
              <a:rPr lang="en-IN" b="1" dirty="0"/>
              <a:t>Data Redundancy</a:t>
            </a:r>
            <a:r>
              <a:rPr lang="en-IN" dirty="0"/>
              <a:t> → Multiple copies of data prevent data loss.</a:t>
            </a:r>
            <a:br>
              <a:rPr lang="en-IN" dirty="0"/>
            </a:br>
            <a:r>
              <a:rPr lang="en-IN" b="1" dirty="0"/>
              <a:t>Failure Handling</a:t>
            </a:r>
            <a:r>
              <a:rPr lang="en-IN" dirty="0"/>
              <a:t> → Detecting and recovering from failures automatically.</a:t>
            </a:r>
            <a:br>
              <a:rPr lang="en-IN" dirty="0"/>
            </a:br>
            <a:r>
              <a:rPr lang="en-IN" b="1" dirty="0"/>
              <a:t>Checkpointing</a:t>
            </a:r>
            <a:r>
              <a:rPr lang="en-IN" dirty="0"/>
              <a:t> → Saving system state for recovery after failure.</a:t>
            </a:r>
          </a:p>
        </p:txBody>
      </p:sp>
    </p:spTree>
    <p:extLst>
      <p:ext uri="{BB962C8B-B14F-4D97-AF65-F5344CB8AC3E}">
        <p14:creationId xmlns:p14="http://schemas.microsoft.com/office/powerpoint/2010/main" val="3678658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ABCF4-4A38-93AA-99D5-02657EA2F1D1}"/>
              </a:ext>
            </a:extLst>
          </p:cNvPr>
          <p:cNvSpPr>
            <a:spLocks noGrp="1"/>
          </p:cNvSpPr>
          <p:nvPr>
            <p:ph type="title"/>
          </p:nvPr>
        </p:nvSpPr>
        <p:spPr>
          <a:xfrm>
            <a:off x="646250" y="320420"/>
            <a:ext cx="10731908" cy="984885"/>
          </a:xfrm>
        </p:spPr>
        <p:txBody>
          <a:bodyPr/>
          <a:lstStyle/>
          <a:p>
            <a:r>
              <a:rPr lang="en-IN" dirty="0"/>
              <a:t>Node Redundancy (Multiple Nodes for Fault Tolerance)</a:t>
            </a:r>
          </a:p>
        </p:txBody>
      </p:sp>
      <p:sp>
        <p:nvSpPr>
          <p:cNvPr id="3" name="Text Placeholder 2">
            <a:extLst>
              <a:ext uri="{FF2B5EF4-FFF2-40B4-BE49-F238E27FC236}">
                <a16:creationId xmlns:a16="http://schemas.microsoft.com/office/drawing/2014/main" id="{97FE19AF-3D64-D279-583E-B31A75255EB2}"/>
              </a:ext>
            </a:extLst>
          </p:cNvPr>
          <p:cNvSpPr>
            <a:spLocks noGrp="1"/>
          </p:cNvSpPr>
          <p:nvPr>
            <p:ph type="body" idx="1"/>
          </p:nvPr>
        </p:nvSpPr>
        <p:spPr>
          <a:xfrm>
            <a:off x="813841" y="1305305"/>
            <a:ext cx="10564317" cy="4985980"/>
          </a:xfrm>
        </p:spPr>
        <p:txBody>
          <a:bodyPr/>
          <a:lstStyle/>
          <a:p>
            <a:pPr>
              <a:lnSpc>
                <a:spcPct val="150000"/>
              </a:lnSpc>
              <a:buNone/>
            </a:pPr>
            <a:r>
              <a:rPr lang="en-IN" sz="1800" b="1" dirty="0"/>
              <a:t>Problem Without Node Redundancy</a:t>
            </a:r>
          </a:p>
          <a:p>
            <a:pPr>
              <a:lnSpc>
                <a:spcPct val="150000"/>
              </a:lnSpc>
              <a:buFont typeface="Arial" panose="020B0604020202020204" pitchFamily="34" charset="0"/>
              <a:buChar char="•"/>
            </a:pPr>
            <a:r>
              <a:rPr lang="en-IN" sz="1400" dirty="0"/>
              <a:t>If a </a:t>
            </a:r>
            <a:r>
              <a:rPr lang="en-IN" sz="1400" b="1" dirty="0"/>
              <a:t>critical node fails</a:t>
            </a:r>
            <a:r>
              <a:rPr lang="en-IN" sz="1400" dirty="0"/>
              <a:t>, the system crashes.</a:t>
            </a:r>
          </a:p>
          <a:p>
            <a:pPr>
              <a:lnSpc>
                <a:spcPct val="150000"/>
              </a:lnSpc>
              <a:buFont typeface="Arial" panose="020B0604020202020204" pitchFamily="34" charset="0"/>
              <a:buChar char="•"/>
            </a:pPr>
            <a:r>
              <a:rPr lang="en-IN" sz="1400" dirty="0"/>
              <a:t>Example: A </a:t>
            </a:r>
            <a:r>
              <a:rPr lang="en-IN" sz="1400" b="1" dirty="0"/>
              <a:t>single database server</a:t>
            </a:r>
            <a:r>
              <a:rPr lang="en-IN" sz="1400" dirty="0"/>
              <a:t> goes down → Website is inaccessible.</a:t>
            </a:r>
          </a:p>
          <a:p>
            <a:pPr>
              <a:lnSpc>
                <a:spcPct val="150000"/>
              </a:lnSpc>
            </a:pPr>
            <a:endParaRPr lang="en-IN" sz="1800" dirty="0"/>
          </a:p>
          <a:p>
            <a:pPr>
              <a:lnSpc>
                <a:spcPct val="150000"/>
              </a:lnSpc>
              <a:buNone/>
            </a:pPr>
            <a:r>
              <a:rPr lang="en-IN" sz="1800" b="1" dirty="0"/>
              <a:t>Solution: Using Multiple Nodes</a:t>
            </a:r>
          </a:p>
          <a:p>
            <a:pPr>
              <a:lnSpc>
                <a:spcPct val="150000"/>
              </a:lnSpc>
              <a:buFont typeface="Arial" panose="020B0604020202020204" pitchFamily="34" charset="0"/>
              <a:buChar char="•"/>
            </a:pPr>
            <a:r>
              <a:rPr lang="en-IN" sz="1400" b="1" dirty="0"/>
              <a:t>Active-Active Redundancy</a:t>
            </a:r>
            <a:r>
              <a:rPr lang="en-IN" sz="1400" dirty="0"/>
              <a:t> → Multiple nodes </a:t>
            </a:r>
            <a:r>
              <a:rPr lang="en-IN" sz="1400" b="1" dirty="0"/>
              <a:t>share the workload</a:t>
            </a:r>
            <a:r>
              <a:rPr lang="en-IN" sz="1400" dirty="0"/>
              <a:t>. (e.g., Load Balancer with multiple backend servers).</a:t>
            </a:r>
          </a:p>
          <a:p>
            <a:pPr>
              <a:lnSpc>
                <a:spcPct val="150000"/>
              </a:lnSpc>
              <a:buFont typeface="Arial" panose="020B0604020202020204" pitchFamily="34" charset="0"/>
              <a:buChar char="•"/>
            </a:pPr>
            <a:r>
              <a:rPr lang="en-IN" sz="1400" b="1" dirty="0"/>
              <a:t>Active-Passive Redundancy</a:t>
            </a:r>
            <a:r>
              <a:rPr lang="en-IN" sz="1400" dirty="0"/>
              <a:t> → A </a:t>
            </a:r>
            <a:r>
              <a:rPr lang="en-IN" sz="1400" b="1" dirty="0"/>
              <a:t>backup node</a:t>
            </a:r>
            <a:r>
              <a:rPr lang="en-IN" sz="1400" dirty="0"/>
              <a:t> is on standby and takes over if the primary node fails.</a:t>
            </a:r>
          </a:p>
          <a:p>
            <a:pPr>
              <a:lnSpc>
                <a:spcPct val="150000"/>
              </a:lnSpc>
            </a:pPr>
            <a:endParaRPr lang="en-IN" sz="1800" dirty="0"/>
          </a:p>
          <a:p>
            <a:pPr>
              <a:lnSpc>
                <a:spcPct val="150000"/>
              </a:lnSpc>
              <a:buNone/>
            </a:pPr>
            <a:r>
              <a:rPr lang="en-IN" sz="1800" b="1" dirty="0"/>
              <a:t>Example: Kubernetes Cluster with Redundant Nodes</a:t>
            </a:r>
            <a:endParaRPr lang="en-IN" sz="1800" dirty="0"/>
          </a:p>
          <a:p>
            <a:pPr>
              <a:lnSpc>
                <a:spcPct val="150000"/>
              </a:lnSpc>
              <a:buFont typeface="Arial" panose="020B0604020202020204" pitchFamily="34" charset="0"/>
              <a:buChar char="•"/>
            </a:pPr>
            <a:r>
              <a:rPr lang="en-IN" sz="1800" b="1" dirty="0"/>
              <a:t>Master nodes</a:t>
            </a:r>
            <a:r>
              <a:rPr lang="en-IN" sz="1800" dirty="0"/>
              <a:t> manage the cluster.</a:t>
            </a:r>
          </a:p>
          <a:p>
            <a:pPr>
              <a:lnSpc>
                <a:spcPct val="150000"/>
              </a:lnSpc>
              <a:buFont typeface="Arial" panose="020B0604020202020204" pitchFamily="34" charset="0"/>
              <a:buChar char="•"/>
            </a:pPr>
            <a:r>
              <a:rPr lang="en-IN" sz="1800" b="1" dirty="0"/>
              <a:t>Worker nodes</a:t>
            </a:r>
            <a:r>
              <a:rPr lang="en-IN" sz="1800" dirty="0"/>
              <a:t> run applications.</a:t>
            </a:r>
          </a:p>
          <a:p>
            <a:pPr>
              <a:lnSpc>
                <a:spcPct val="150000"/>
              </a:lnSpc>
              <a:buFont typeface="Arial" panose="020B0604020202020204" pitchFamily="34" charset="0"/>
              <a:buChar char="•"/>
            </a:pPr>
            <a:r>
              <a:rPr lang="en-IN" sz="1800" dirty="0"/>
              <a:t>If a </a:t>
            </a:r>
            <a:r>
              <a:rPr lang="en-IN" sz="1800" b="1" dirty="0"/>
              <a:t>worker node fails</a:t>
            </a:r>
            <a:r>
              <a:rPr lang="en-IN" sz="1800" dirty="0"/>
              <a:t>, Kubernetes </a:t>
            </a:r>
            <a:r>
              <a:rPr lang="en-IN" sz="1800" b="1" dirty="0"/>
              <a:t>automatically redistributes</a:t>
            </a:r>
            <a:r>
              <a:rPr lang="en-IN" sz="1800" dirty="0"/>
              <a:t> workloads.</a:t>
            </a:r>
          </a:p>
          <a:p>
            <a:endParaRPr lang="en-IN" dirty="0"/>
          </a:p>
        </p:txBody>
      </p:sp>
    </p:spTree>
    <p:extLst>
      <p:ext uri="{BB962C8B-B14F-4D97-AF65-F5344CB8AC3E}">
        <p14:creationId xmlns:p14="http://schemas.microsoft.com/office/powerpoint/2010/main" val="3465346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25788-06EF-05F7-3C2E-CD6DAFD44862}"/>
              </a:ext>
            </a:extLst>
          </p:cNvPr>
          <p:cNvSpPr>
            <a:spLocks noGrp="1"/>
          </p:cNvSpPr>
          <p:nvPr>
            <p:ph type="title"/>
          </p:nvPr>
        </p:nvSpPr>
        <p:spPr>
          <a:xfrm>
            <a:off x="774292" y="353313"/>
            <a:ext cx="10274707" cy="984885"/>
          </a:xfrm>
        </p:spPr>
        <p:txBody>
          <a:bodyPr/>
          <a:lstStyle/>
          <a:p>
            <a:r>
              <a:rPr lang="en-IN" dirty="0"/>
              <a:t>Data Redundancy (Multiple Copies of Data for Reliability)</a:t>
            </a:r>
          </a:p>
        </p:txBody>
      </p:sp>
      <p:sp>
        <p:nvSpPr>
          <p:cNvPr id="3" name="Text Placeholder 2">
            <a:extLst>
              <a:ext uri="{FF2B5EF4-FFF2-40B4-BE49-F238E27FC236}">
                <a16:creationId xmlns:a16="http://schemas.microsoft.com/office/drawing/2014/main" id="{45F63FAB-E695-E1C3-3811-E27BF00DA475}"/>
              </a:ext>
            </a:extLst>
          </p:cNvPr>
          <p:cNvSpPr>
            <a:spLocks noGrp="1"/>
          </p:cNvSpPr>
          <p:nvPr>
            <p:ph type="body" idx="1"/>
          </p:nvPr>
        </p:nvSpPr>
        <p:spPr>
          <a:xfrm>
            <a:off x="774292" y="1417222"/>
            <a:ext cx="10564317" cy="5293757"/>
          </a:xfrm>
        </p:spPr>
        <p:txBody>
          <a:bodyPr/>
          <a:lstStyle/>
          <a:p>
            <a:pPr>
              <a:lnSpc>
                <a:spcPct val="200000"/>
              </a:lnSpc>
              <a:buNone/>
            </a:pPr>
            <a:r>
              <a:rPr lang="en-IN" sz="1800" b="1" dirty="0"/>
              <a:t>Problem Without Data Redundancy</a:t>
            </a:r>
          </a:p>
          <a:p>
            <a:pPr>
              <a:lnSpc>
                <a:spcPct val="200000"/>
              </a:lnSpc>
              <a:buFont typeface="Arial" panose="020B0604020202020204" pitchFamily="34" charset="0"/>
              <a:buChar char="•"/>
            </a:pPr>
            <a:r>
              <a:rPr lang="en-IN" sz="1400" dirty="0"/>
              <a:t>If data is stored </a:t>
            </a:r>
            <a:r>
              <a:rPr lang="en-IN" sz="1400" b="1" dirty="0"/>
              <a:t>on a single disk/server</a:t>
            </a:r>
            <a:r>
              <a:rPr lang="en-IN" sz="1400" dirty="0"/>
              <a:t>, a </a:t>
            </a:r>
            <a:r>
              <a:rPr lang="en-IN" sz="1400" b="1" dirty="0"/>
              <a:t>failure results in permanent data loss</a:t>
            </a:r>
            <a:r>
              <a:rPr lang="en-IN" sz="1400" dirty="0"/>
              <a:t>.</a:t>
            </a:r>
          </a:p>
          <a:p>
            <a:pPr>
              <a:lnSpc>
                <a:spcPct val="200000"/>
              </a:lnSpc>
              <a:buFont typeface="Arial" panose="020B0604020202020204" pitchFamily="34" charset="0"/>
              <a:buChar char="•"/>
            </a:pPr>
            <a:r>
              <a:rPr lang="en-IN" sz="1400" dirty="0"/>
              <a:t>Example: A hard disk failure in </a:t>
            </a:r>
            <a:r>
              <a:rPr lang="en-IN" sz="1400" b="1" dirty="0"/>
              <a:t>a non-redundant database</a:t>
            </a:r>
            <a:r>
              <a:rPr lang="en-IN" sz="1400" dirty="0"/>
              <a:t> leads to </a:t>
            </a:r>
            <a:r>
              <a:rPr lang="en-IN" sz="1400" b="1" dirty="0"/>
              <a:t>data loss</a:t>
            </a:r>
            <a:r>
              <a:rPr lang="en-IN" sz="1400" dirty="0"/>
              <a:t>.</a:t>
            </a:r>
          </a:p>
          <a:p>
            <a:pPr>
              <a:lnSpc>
                <a:spcPct val="200000"/>
              </a:lnSpc>
              <a:buNone/>
            </a:pPr>
            <a:r>
              <a:rPr lang="en-IN" sz="1800" b="1" dirty="0"/>
              <a:t>Solution: Distributed Data Replication</a:t>
            </a:r>
          </a:p>
          <a:p>
            <a:pPr>
              <a:lnSpc>
                <a:spcPct val="200000"/>
              </a:lnSpc>
              <a:buNone/>
            </a:pPr>
            <a:r>
              <a:rPr lang="en-IN" sz="1400" dirty="0"/>
              <a:t>✔ </a:t>
            </a:r>
            <a:r>
              <a:rPr lang="en-IN" sz="1400" b="1" dirty="0"/>
              <a:t>Database Replication</a:t>
            </a:r>
            <a:r>
              <a:rPr lang="en-IN" sz="1400" dirty="0"/>
              <a:t> → Copies data across multiple servers.</a:t>
            </a:r>
            <a:br>
              <a:rPr lang="en-IN" sz="1400" dirty="0"/>
            </a:br>
            <a:r>
              <a:rPr lang="en-IN" sz="1400" dirty="0"/>
              <a:t>✔ </a:t>
            </a:r>
            <a:r>
              <a:rPr lang="en-IN" sz="1400" b="1" dirty="0"/>
              <a:t>RAID (Redundant Array of Independent Disks)</a:t>
            </a:r>
            <a:r>
              <a:rPr lang="en-IN" sz="1400" dirty="0"/>
              <a:t> → Stores redundant copies in a storage system.</a:t>
            </a:r>
            <a:br>
              <a:rPr lang="en-IN" sz="1400" dirty="0"/>
            </a:br>
            <a:r>
              <a:rPr lang="en-IN" sz="1400" dirty="0"/>
              <a:t>✔ </a:t>
            </a:r>
            <a:r>
              <a:rPr lang="en-IN" sz="1400" b="1" dirty="0"/>
              <a:t>Erasure Coding (EC)</a:t>
            </a:r>
            <a:r>
              <a:rPr lang="en-IN" sz="1400" dirty="0"/>
              <a:t> → Stores data as </a:t>
            </a:r>
            <a:r>
              <a:rPr lang="en-IN" sz="1400" b="1" dirty="0"/>
              <a:t>fragments + parity bits</a:t>
            </a:r>
            <a:r>
              <a:rPr lang="en-IN" sz="1400" dirty="0"/>
              <a:t> (used in cloud storage).</a:t>
            </a:r>
          </a:p>
          <a:p>
            <a:pPr>
              <a:lnSpc>
                <a:spcPct val="200000"/>
              </a:lnSpc>
              <a:buNone/>
            </a:pPr>
            <a:r>
              <a:rPr lang="en-IN" sz="1800" b="1" dirty="0"/>
              <a:t>Example: Amazon S3 Data Redundancy</a:t>
            </a:r>
            <a:endParaRPr lang="en-IN" sz="1800" dirty="0"/>
          </a:p>
          <a:p>
            <a:pPr>
              <a:lnSpc>
                <a:spcPct val="200000"/>
              </a:lnSpc>
              <a:buFont typeface="Arial" panose="020B0604020202020204" pitchFamily="34" charset="0"/>
              <a:buChar char="•"/>
            </a:pPr>
            <a:r>
              <a:rPr lang="en-IN" sz="1600" dirty="0"/>
              <a:t>Stores </a:t>
            </a:r>
            <a:r>
              <a:rPr lang="en-IN" sz="1600" b="1" dirty="0"/>
              <a:t>multiple copies</a:t>
            </a:r>
            <a:r>
              <a:rPr lang="en-IN" sz="1600" dirty="0"/>
              <a:t> of files across </a:t>
            </a:r>
            <a:r>
              <a:rPr lang="en-IN" sz="1600" b="1" dirty="0"/>
              <a:t>different data </a:t>
            </a:r>
            <a:r>
              <a:rPr lang="en-IN" sz="1600" b="1" dirty="0" err="1"/>
              <a:t>centers</a:t>
            </a:r>
            <a:r>
              <a:rPr lang="en-IN" sz="1600" dirty="0"/>
              <a:t>.</a:t>
            </a:r>
          </a:p>
          <a:p>
            <a:pPr>
              <a:lnSpc>
                <a:spcPct val="200000"/>
              </a:lnSpc>
              <a:buFont typeface="Arial" panose="020B0604020202020204" pitchFamily="34" charset="0"/>
              <a:buChar char="•"/>
            </a:pPr>
            <a:r>
              <a:rPr lang="en-IN" sz="1600" dirty="0"/>
              <a:t>Even if one </a:t>
            </a:r>
            <a:r>
              <a:rPr lang="en-IN" sz="1600" b="1" dirty="0"/>
              <a:t>server or region fails</a:t>
            </a:r>
            <a:r>
              <a:rPr lang="en-IN" sz="1600" dirty="0"/>
              <a:t>, data remains available.</a:t>
            </a:r>
          </a:p>
          <a:p>
            <a:endParaRPr lang="en-IN" dirty="0"/>
          </a:p>
        </p:txBody>
      </p:sp>
    </p:spTree>
    <p:extLst>
      <p:ext uri="{BB962C8B-B14F-4D97-AF65-F5344CB8AC3E}">
        <p14:creationId xmlns:p14="http://schemas.microsoft.com/office/powerpoint/2010/main" val="2726681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EFE5-90DE-238D-3D36-A8CC45A07BD5}"/>
              </a:ext>
            </a:extLst>
          </p:cNvPr>
          <p:cNvSpPr>
            <a:spLocks noGrp="1"/>
          </p:cNvSpPr>
          <p:nvPr>
            <p:ph type="title"/>
          </p:nvPr>
        </p:nvSpPr>
        <p:spPr>
          <a:xfrm>
            <a:off x="774292" y="353313"/>
            <a:ext cx="9969907" cy="984885"/>
          </a:xfrm>
        </p:spPr>
        <p:txBody>
          <a:bodyPr/>
          <a:lstStyle/>
          <a:p>
            <a:r>
              <a:rPr lang="en-IN" dirty="0"/>
              <a:t>Failure Handling (Detecting and Recovering from Failures)</a:t>
            </a:r>
          </a:p>
        </p:txBody>
      </p:sp>
      <p:sp>
        <p:nvSpPr>
          <p:cNvPr id="3" name="Text Placeholder 2">
            <a:extLst>
              <a:ext uri="{FF2B5EF4-FFF2-40B4-BE49-F238E27FC236}">
                <a16:creationId xmlns:a16="http://schemas.microsoft.com/office/drawing/2014/main" id="{DA0238B6-9414-F011-6576-583B9F40C927}"/>
              </a:ext>
            </a:extLst>
          </p:cNvPr>
          <p:cNvSpPr>
            <a:spLocks noGrp="1"/>
          </p:cNvSpPr>
          <p:nvPr>
            <p:ph type="body" idx="1"/>
          </p:nvPr>
        </p:nvSpPr>
        <p:spPr>
          <a:xfrm>
            <a:off x="813841" y="1305305"/>
            <a:ext cx="10564317" cy="5401479"/>
          </a:xfrm>
        </p:spPr>
        <p:txBody>
          <a:bodyPr/>
          <a:lstStyle/>
          <a:p>
            <a:pPr>
              <a:lnSpc>
                <a:spcPct val="150000"/>
              </a:lnSpc>
              <a:buNone/>
            </a:pPr>
            <a:r>
              <a:rPr lang="en-IN" sz="1800" b="1" dirty="0"/>
              <a:t>Problem Without Failure Handling</a:t>
            </a:r>
          </a:p>
          <a:p>
            <a:pPr>
              <a:lnSpc>
                <a:spcPct val="150000"/>
              </a:lnSpc>
              <a:buFont typeface="Arial" panose="020B0604020202020204" pitchFamily="34" charset="0"/>
              <a:buChar char="•"/>
            </a:pPr>
            <a:r>
              <a:rPr lang="en-IN" sz="1600" dirty="0"/>
              <a:t>If a </a:t>
            </a:r>
            <a:r>
              <a:rPr lang="en-IN" sz="1600" b="1" dirty="0"/>
              <a:t>node crashes</a:t>
            </a:r>
            <a:r>
              <a:rPr lang="en-IN" sz="1600" dirty="0"/>
              <a:t>, there is </a:t>
            </a:r>
            <a:r>
              <a:rPr lang="en-IN" sz="1600" b="1" dirty="0"/>
              <a:t>no automatic recovery</a:t>
            </a:r>
            <a:r>
              <a:rPr lang="en-IN" sz="1600" dirty="0"/>
              <a:t>.</a:t>
            </a:r>
          </a:p>
          <a:p>
            <a:pPr>
              <a:lnSpc>
                <a:spcPct val="150000"/>
              </a:lnSpc>
              <a:buFont typeface="Arial" panose="020B0604020202020204" pitchFamily="34" charset="0"/>
              <a:buChar char="•"/>
            </a:pPr>
            <a:r>
              <a:rPr lang="en-IN" sz="1600" dirty="0"/>
              <a:t>Example: A </a:t>
            </a:r>
            <a:r>
              <a:rPr lang="en-IN" sz="1600" b="1" dirty="0"/>
              <a:t>server in a banking system fails</a:t>
            </a:r>
            <a:r>
              <a:rPr lang="en-IN" sz="1600" dirty="0"/>
              <a:t> → Transactions are lost.</a:t>
            </a:r>
          </a:p>
          <a:p>
            <a:pPr>
              <a:lnSpc>
                <a:spcPct val="150000"/>
              </a:lnSpc>
              <a:buNone/>
            </a:pPr>
            <a:r>
              <a:rPr lang="en-IN" sz="1800" b="1" dirty="0"/>
              <a:t>Solution: Automatic Failure Detection &amp; Recovery</a:t>
            </a:r>
          </a:p>
          <a:p>
            <a:pPr>
              <a:lnSpc>
                <a:spcPct val="150000"/>
              </a:lnSpc>
              <a:buNone/>
            </a:pPr>
            <a:r>
              <a:rPr lang="en-IN" sz="1600" dirty="0"/>
              <a:t>✔ </a:t>
            </a:r>
            <a:r>
              <a:rPr lang="en-IN" sz="1600" b="1" dirty="0"/>
              <a:t>Heartbeat Monitoring</a:t>
            </a:r>
            <a:r>
              <a:rPr lang="en-IN" sz="1600" dirty="0"/>
              <a:t> → Nodes </a:t>
            </a:r>
            <a:r>
              <a:rPr lang="en-IN" sz="1600" b="1" dirty="0"/>
              <a:t>send periodic signals</a:t>
            </a:r>
            <a:r>
              <a:rPr lang="en-IN" sz="1600" dirty="0"/>
              <a:t> to indicate they are alive (e.g., Apache </a:t>
            </a:r>
            <a:r>
              <a:rPr lang="en-IN" sz="1600" dirty="0" err="1"/>
              <a:t>ZooKeeper</a:t>
            </a:r>
            <a:r>
              <a:rPr lang="en-IN" sz="1600" dirty="0"/>
              <a:t>, Kubernetes).</a:t>
            </a:r>
            <a:br>
              <a:rPr lang="en-IN" sz="1600" dirty="0"/>
            </a:br>
            <a:r>
              <a:rPr lang="en-IN" sz="1600" dirty="0"/>
              <a:t>✔ </a:t>
            </a:r>
            <a:r>
              <a:rPr lang="en-IN" sz="1600" b="1" dirty="0"/>
              <a:t>Automatic Failover</a:t>
            </a:r>
            <a:r>
              <a:rPr lang="en-IN" sz="1600" dirty="0"/>
              <a:t> → If a node </a:t>
            </a:r>
            <a:r>
              <a:rPr lang="en-IN" sz="1600" b="1" dirty="0"/>
              <a:t>fails</a:t>
            </a:r>
            <a:r>
              <a:rPr lang="en-IN" sz="1600" dirty="0"/>
              <a:t>, another </a:t>
            </a:r>
            <a:r>
              <a:rPr lang="en-IN" sz="1600" b="1" dirty="0"/>
              <a:t>automatically takes over</a:t>
            </a:r>
            <a:r>
              <a:rPr lang="en-IN" sz="1600" dirty="0"/>
              <a:t> (e.g., AWS Auto Scaling, Kubernetes </a:t>
            </a:r>
            <a:r>
              <a:rPr lang="en-IN" sz="1600" dirty="0" err="1"/>
              <a:t>ReplicaSet</a:t>
            </a:r>
            <a:r>
              <a:rPr lang="en-IN" sz="1600" dirty="0"/>
              <a:t>).</a:t>
            </a:r>
            <a:br>
              <a:rPr lang="en-IN" sz="1600" dirty="0"/>
            </a:br>
            <a:r>
              <a:rPr lang="en-IN" sz="1600" dirty="0"/>
              <a:t>✔ </a:t>
            </a:r>
            <a:r>
              <a:rPr lang="en-IN" sz="1600" b="1" dirty="0"/>
              <a:t>Leader Election</a:t>
            </a:r>
            <a:r>
              <a:rPr lang="en-IN" sz="1600" dirty="0"/>
              <a:t> → If the leader node fails, a </a:t>
            </a:r>
            <a:r>
              <a:rPr lang="en-IN" sz="1600" b="1" dirty="0"/>
              <a:t>new leader is chosen</a:t>
            </a:r>
            <a:r>
              <a:rPr lang="en-IN" sz="1600" dirty="0"/>
              <a:t> dynamically (e.g., Paxos, Raft consensus algorithm).</a:t>
            </a:r>
          </a:p>
          <a:p>
            <a:pPr>
              <a:lnSpc>
                <a:spcPct val="150000"/>
              </a:lnSpc>
              <a:buNone/>
            </a:pPr>
            <a:r>
              <a:rPr lang="en-IN" sz="1800" b="1" dirty="0"/>
              <a:t>Example: Apache Cassandra’s Failure Handling</a:t>
            </a:r>
            <a:endParaRPr lang="en-IN" sz="1800" dirty="0"/>
          </a:p>
          <a:p>
            <a:pPr>
              <a:lnSpc>
                <a:spcPct val="150000"/>
              </a:lnSpc>
              <a:buFont typeface="Arial" panose="020B0604020202020204" pitchFamily="34" charset="0"/>
              <a:buChar char="•"/>
            </a:pPr>
            <a:r>
              <a:rPr lang="en-IN" sz="1600" dirty="0"/>
              <a:t>Uses </a:t>
            </a:r>
            <a:r>
              <a:rPr lang="en-IN" sz="1600" b="1" dirty="0"/>
              <a:t>gossip protocol</a:t>
            </a:r>
            <a:r>
              <a:rPr lang="en-IN" sz="1600" dirty="0"/>
              <a:t> for </a:t>
            </a:r>
            <a:r>
              <a:rPr lang="en-IN" sz="1600" b="1" dirty="0"/>
              <a:t>node health monitoring</a:t>
            </a:r>
            <a:r>
              <a:rPr lang="en-IN" sz="1600" dirty="0"/>
              <a:t>.</a:t>
            </a:r>
          </a:p>
          <a:p>
            <a:pPr>
              <a:lnSpc>
                <a:spcPct val="150000"/>
              </a:lnSpc>
              <a:buFont typeface="Arial" panose="020B0604020202020204" pitchFamily="34" charset="0"/>
              <a:buChar char="•"/>
            </a:pPr>
            <a:r>
              <a:rPr lang="en-IN" sz="1600" dirty="0"/>
              <a:t>If a node </a:t>
            </a:r>
            <a:r>
              <a:rPr lang="en-IN" sz="1600" b="1" dirty="0"/>
              <a:t>fails</a:t>
            </a:r>
            <a:r>
              <a:rPr lang="en-IN" sz="1600" dirty="0"/>
              <a:t>, another takes over </a:t>
            </a:r>
            <a:r>
              <a:rPr lang="en-IN" sz="1600" b="1" dirty="0"/>
              <a:t>without downtime</a:t>
            </a:r>
            <a:r>
              <a:rPr lang="en-IN" sz="1600" dirty="0"/>
              <a:t>.</a:t>
            </a:r>
          </a:p>
          <a:p>
            <a:endParaRPr lang="en-IN" dirty="0"/>
          </a:p>
        </p:txBody>
      </p:sp>
    </p:spTree>
    <p:extLst>
      <p:ext uri="{BB962C8B-B14F-4D97-AF65-F5344CB8AC3E}">
        <p14:creationId xmlns:p14="http://schemas.microsoft.com/office/powerpoint/2010/main" val="2900689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77E01-99C2-81A1-83A8-6C6446A953D7}"/>
              </a:ext>
            </a:extLst>
          </p:cNvPr>
          <p:cNvSpPr>
            <a:spLocks noGrp="1"/>
          </p:cNvSpPr>
          <p:nvPr>
            <p:ph type="title"/>
          </p:nvPr>
        </p:nvSpPr>
        <p:spPr>
          <a:xfrm>
            <a:off x="774292" y="353313"/>
            <a:ext cx="9893707" cy="984885"/>
          </a:xfrm>
        </p:spPr>
        <p:txBody>
          <a:bodyPr/>
          <a:lstStyle/>
          <a:p>
            <a:r>
              <a:rPr lang="en-IN" dirty="0"/>
              <a:t>Checkpointing (Saving System State for Recovery)</a:t>
            </a:r>
          </a:p>
        </p:txBody>
      </p:sp>
      <p:sp>
        <p:nvSpPr>
          <p:cNvPr id="3" name="Text Placeholder 2">
            <a:extLst>
              <a:ext uri="{FF2B5EF4-FFF2-40B4-BE49-F238E27FC236}">
                <a16:creationId xmlns:a16="http://schemas.microsoft.com/office/drawing/2014/main" id="{C600DCF6-FD33-A0A5-DCB3-4ED431E7992F}"/>
              </a:ext>
            </a:extLst>
          </p:cNvPr>
          <p:cNvSpPr>
            <a:spLocks noGrp="1"/>
          </p:cNvSpPr>
          <p:nvPr>
            <p:ph type="body" idx="1"/>
          </p:nvPr>
        </p:nvSpPr>
        <p:spPr>
          <a:xfrm>
            <a:off x="813841" y="1305305"/>
            <a:ext cx="10564317" cy="5355312"/>
          </a:xfrm>
        </p:spPr>
        <p:txBody>
          <a:bodyPr/>
          <a:lstStyle/>
          <a:p>
            <a:pPr>
              <a:lnSpc>
                <a:spcPct val="150000"/>
              </a:lnSpc>
              <a:buNone/>
            </a:pPr>
            <a:r>
              <a:rPr lang="en-IN" sz="1800" b="1" dirty="0"/>
              <a:t>Problem Without Checkpointing</a:t>
            </a:r>
          </a:p>
          <a:p>
            <a:pPr>
              <a:lnSpc>
                <a:spcPct val="150000"/>
              </a:lnSpc>
              <a:buFont typeface="Arial" panose="020B0604020202020204" pitchFamily="34" charset="0"/>
              <a:buChar char="•"/>
            </a:pPr>
            <a:r>
              <a:rPr lang="en-IN" sz="1800" dirty="0"/>
              <a:t>If a system </a:t>
            </a:r>
            <a:r>
              <a:rPr lang="en-IN" sz="1800" b="1" dirty="0"/>
              <a:t>fails in the middle of a task</a:t>
            </a:r>
            <a:r>
              <a:rPr lang="en-IN" sz="1800" dirty="0"/>
              <a:t>, all progress is </a:t>
            </a:r>
            <a:r>
              <a:rPr lang="en-IN" sz="1800" b="1" dirty="0"/>
              <a:t>lost</a:t>
            </a:r>
            <a:r>
              <a:rPr lang="en-IN" sz="1800" dirty="0"/>
              <a:t>.</a:t>
            </a:r>
          </a:p>
          <a:p>
            <a:pPr>
              <a:lnSpc>
                <a:spcPct val="150000"/>
              </a:lnSpc>
              <a:buFont typeface="Arial" panose="020B0604020202020204" pitchFamily="34" charset="0"/>
              <a:buChar char="•"/>
            </a:pPr>
            <a:r>
              <a:rPr lang="en-IN" sz="1800" dirty="0"/>
              <a:t>Example: A </a:t>
            </a:r>
            <a:r>
              <a:rPr lang="en-IN" sz="1800" b="1" dirty="0"/>
              <a:t>long-running machine learning training job crashes</a:t>
            </a:r>
            <a:r>
              <a:rPr lang="en-IN" sz="1800" dirty="0"/>
              <a:t> → Training restarts from scratch.</a:t>
            </a:r>
          </a:p>
          <a:p>
            <a:pPr>
              <a:lnSpc>
                <a:spcPct val="150000"/>
              </a:lnSpc>
              <a:buNone/>
            </a:pPr>
            <a:endParaRPr lang="en-IN" sz="1800" b="1" dirty="0"/>
          </a:p>
          <a:p>
            <a:pPr>
              <a:lnSpc>
                <a:spcPct val="150000"/>
              </a:lnSpc>
              <a:buNone/>
            </a:pPr>
            <a:r>
              <a:rPr lang="en-IN" sz="1800" b="1" dirty="0"/>
              <a:t>Solution: Periodic Checkpointing</a:t>
            </a:r>
          </a:p>
          <a:p>
            <a:pPr>
              <a:lnSpc>
                <a:spcPct val="150000"/>
              </a:lnSpc>
              <a:buNone/>
            </a:pPr>
            <a:r>
              <a:rPr lang="en-IN" sz="1800" dirty="0"/>
              <a:t>✔ </a:t>
            </a:r>
            <a:r>
              <a:rPr lang="en-IN" sz="1800" b="1" dirty="0"/>
              <a:t>System State Snapshots</a:t>
            </a:r>
            <a:r>
              <a:rPr lang="en-IN" sz="1800" dirty="0"/>
              <a:t> → Save the current state at regular intervals.</a:t>
            </a:r>
            <a:br>
              <a:rPr lang="en-IN" sz="1800" dirty="0"/>
            </a:br>
            <a:r>
              <a:rPr lang="en-IN" sz="1800" dirty="0"/>
              <a:t>✔ </a:t>
            </a:r>
            <a:r>
              <a:rPr lang="en-IN" sz="1800" b="1" dirty="0"/>
              <a:t>Rollback &amp; Restart</a:t>
            </a:r>
            <a:r>
              <a:rPr lang="en-IN" sz="1800" dirty="0"/>
              <a:t> → Resume from the last checkpoint instead of restarting.</a:t>
            </a:r>
          </a:p>
          <a:p>
            <a:pPr>
              <a:lnSpc>
                <a:spcPct val="150000"/>
              </a:lnSpc>
              <a:buNone/>
            </a:pPr>
            <a:endParaRPr lang="en-IN" sz="1800" b="1" dirty="0"/>
          </a:p>
          <a:p>
            <a:pPr>
              <a:lnSpc>
                <a:spcPct val="150000"/>
              </a:lnSpc>
              <a:buNone/>
            </a:pPr>
            <a:endParaRPr lang="en-IN" sz="1800" b="1" dirty="0"/>
          </a:p>
          <a:p>
            <a:pPr>
              <a:lnSpc>
                <a:spcPct val="150000"/>
              </a:lnSpc>
              <a:buNone/>
            </a:pPr>
            <a:endParaRPr lang="en-IN" sz="1800" b="1" dirty="0"/>
          </a:p>
          <a:p>
            <a:pPr>
              <a:lnSpc>
                <a:spcPct val="150000"/>
              </a:lnSpc>
              <a:buNone/>
            </a:pPr>
            <a:r>
              <a:rPr lang="en-IN" sz="1800" b="1" dirty="0"/>
              <a:t>Example: Checkpointing in Apache Spark</a:t>
            </a:r>
            <a:endParaRPr lang="en-IN" sz="1800" dirty="0"/>
          </a:p>
          <a:p>
            <a:pPr>
              <a:lnSpc>
                <a:spcPct val="150000"/>
              </a:lnSpc>
              <a:buFont typeface="Arial" panose="020B0604020202020204" pitchFamily="34" charset="0"/>
              <a:buChar char="•"/>
            </a:pPr>
            <a:r>
              <a:rPr lang="en-IN" sz="1800" dirty="0"/>
              <a:t>If a </a:t>
            </a:r>
            <a:r>
              <a:rPr lang="en-IN" sz="1800" b="1" dirty="0"/>
              <a:t>Spark Streaming job fails</a:t>
            </a:r>
            <a:r>
              <a:rPr lang="en-IN" sz="1800" dirty="0"/>
              <a:t>, it </a:t>
            </a:r>
            <a:r>
              <a:rPr lang="en-IN" sz="1800" b="1" dirty="0"/>
              <a:t>restarts from the last checkpoint</a:t>
            </a:r>
            <a:r>
              <a:rPr lang="en-IN" sz="1800" dirty="0"/>
              <a:t>, avoiding data loss.</a:t>
            </a:r>
          </a:p>
          <a:p>
            <a:endParaRPr lang="en-IN" dirty="0"/>
          </a:p>
        </p:txBody>
      </p:sp>
    </p:spTree>
    <p:extLst>
      <p:ext uri="{BB962C8B-B14F-4D97-AF65-F5344CB8AC3E}">
        <p14:creationId xmlns:p14="http://schemas.microsoft.com/office/powerpoint/2010/main" val="175897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D115D-E37D-9C65-B1A1-6CEBBFF36664}"/>
              </a:ext>
            </a:extLst>
          </p:cNvPr>
          <p:cNvSpPr>
            <a:spLocks noGrp="1"/>
          </p:cNvSpPr>
          <p:nvPr>
            <p:ph type="title"/>
          </p:nvPr>
        </p:nvSpPr>
        <p:spPr>
          <a:xfrm>
            <a:off x="774293" y="353313"/>
            <a:ext cx="7600950" cy="984885"/>
          </a:xfrm>
        </p:spPr>
        <p:txBody>
          <a:bodyPr/>
          <a:lstStyle/>
          <a:p>
            <a:r>
              <a:rPr lang="en-IN" dirty="0"/>
              <a:t>Scale-Out in Parallel and Distributed Computing</a:t>
            </a:r>
          </a:p>
        </p:txBody>
      </p:sp>
      <p:sp>
        <p:nvSpPr>
          <p:cNvPr id="3" name="Text Placeholder 2">
            <a:extLst>
              <a:ext uri="{FF2B5EF4-FFF2-40B4-BE49-F238E27FC236}">
                <a16:creationId xmlns:a16="http://schemas.microsoft.com/office/drawing/2014/main" id="{2278BE7D-33FA-096C-3B4F-484BFD1D2B09}"/>
              </a:ext>
            </a:extLst>
          </p:cNvPr>
          <p:cNvSpPr>
            <a:spLocks noGrp="1"/>
          </p:cNvSpPr>
          <p:nvPr>
            <p:ph type="body" idx="1"/>
          </p:nvPr>
        </p:nvSpPr>
        <p:spPr>
          <a:xfrm>
            <a:off x="778269" y="1524000"/>
            <a:ext cx="10564317" cy="4524315"/>
          </a:xfrm>
        </p:spPr>
        <p:txBody>
          <a:bodyPr/>
          <a:lstStyle/>
          <a:p>
            <a:pPr>
              <a:lnSpc>
                <a:spcPct val="150000"/>
              </a:lnSpc>
              <a:buNone/>
            </a:pPr>
            <a:r>
              <a:rPr lang="en-IN" sz="1800" b="1" dirty="0"/>
              <a:t>Scale-Out in Parallel Computing</a:t>
            </a:r>
          </a:p>
          <a:p>
            <a:pPr>
              <a:lnSpc>
                <a:spcPct val="150000"/>
              </a:lnSpc>
              <a:buNone/>
            </a:pPr>
            <a:r>
              <a:rPr lang="en-IN" sz="1800" dirty="0"/>
              <a:t>In </a:t>
            </a:r>
            <a:r>
              <a:rPr lang="en-IN" sz="1800" b="1" dirty="0"/>
              <a:t>parallel computing</a:t>
            </a:r>
            <a:r>
              <a:rPr lang="en-IN" sz="1800" dirty="0"/>
              <a:t>, scale-out is achieved by adding </a:t>
            </a:r>
            <a:r>
              <a:rPr lang="en-IN" sz="1800" b="1" dirty="0"/>
              <a:t>more processors (or cores) to a system</a:t>
            </a:r>
            <a:r>
              <a:rPr lang="en-IN" sz="1800" dirty="0"/>
              <a:t> to handle computations concurrently.</a:t>
            </a:r>
          </a:p>
          <a:p>
            <a:pPr>
              <a:lnSpc>
                <a:spcPct val="150000"/>
              </a:lnSpc>
              <a:buFont typeface="Arial" panose="020B0604020202020204" pitchFamily="34" charset="0"/>
              <a:buChar char="•"/>
            </a:pPr>
            <a:r>
              <a:rPr lang="en-IN" sz="1800" dirty="0"/>
              <a:t>Example: Adding more </a:t>
            </a:r>
            <a:r>
              <a:rPr lang="en-IN" sz="1800" b="1" dirty="0"/>
              <a:t>GPUs or CPU cores</a:t>
            </a:r>
            <a:r>
              <a:rPr lang="en-IN" sz="1800" dirty="0"/>
              <a:t> to speed up deep learning model training.</a:t>
            </a:r>
          </a:p>
          <a:p>
            <a:pPr>
              <a:lnSpc>
                <a:spcPct val="150000"/>
              </a:lnSpc>
              <a:buFont typeface="Arial" panose="020B0604020202020204" pitchFamily="34" charset="0"/>
              <a:buChar char="•"/>
            </a:pPr>
            <a:endParaRPr lang="en-IN" sz="1800" dirty="0"/>
          </a:p>
          <a:p>
            <a:pPr>
              <a:lnSpc>
                <a:spcPct val="150000"/>
              </a:lnSpc>
            </a:pPr>
            <a:endParaRPr lang="en-IN" sz="1800" dirty="0"/>
          </a:p>
          <a:p>
            <a:pPr>
              <a:lnSpc>
                <a:spcPct val="150000"/>
              </a:lnSpc>
              <a:buNone/>
            </a:pPr>
            <a:r>
              <a:rPr lang="en-IN" sz="1800" b="1" dirty="0"/>
              <a:t>Scale-Out in Distributed Computing</a:t>
            </a:r>
          </a:p>
          <a:p>
            <a:pPr>
              <a:lnSpc>
                <a:spcPct val="150000"/>
              </a:lnSpc>
              <a:buNone/>
            </a:pPr>
            <a:r>
              <a:rPr lang="en-IN" sz="1800" dirty="0"/>
              <a:t>In </a:t>
            </a:r>
            <a:r>
              <a:rPr lang="en-IN" sz="1800" b="1" dirty="0"/>
              <a:t>distributed computing</a:t>
            </a:r>
            <a:r>
              <a:rPr lang="en-IN" sz="1800" dirty="0"/>
              <a:t>, scale-out means </a:t>
            </a:r>
            <a:r>
              <a:rPr lang="en-IN" sz="1800" b="1" dirty="0"/>
              <a:t>adding more machines to a cluster</a:t>
            </a:r>
            <a:r>
              <a:rPr lang="en-IN" sz="1800" dirty="0"/>
              <a:t> to improve performance and handle higher workloads.</a:t>
            </a:r>
          </a:p>
          <a:p>
            <a:pPr>
              <a:lnSpc>
                <a:spcPct val="150000"/>
              </a:lnSpc>
              <a:buFont typeface="Arial" panose="020B0604020202020204" pitchFamily="34" charset="0"/>
              <a:buChar char="•"/>
            </a:pPr>
            <a:r>
              <a:rPr lang="en-IN" sz="1800" dirty="0"/>
              <a:t>Example: </a:t>
            </a:r>
            <a:r>
              <a:rPr lang="en-IN" sz="1800" b="1" dirty="0"/>
              <a:t>Hadoop cluster</a:t>
            </a:r>
            <a:r>
              <a:rPr lang="en-IN" sz="1800" dirty="0"/>
              <a:t> adding more nodes to process big data.</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31BDCCA-0F25-C782-11E6-BAB2AA86E2C7}"/>
                  </a:ext>
                </a:extLst>
              </p14:cNvPr>
              <p14:cNvContentPartPr/>
              <p14:nvPr/>
            </p14:nvContentPartPr>
            <p14:xfrm>
              <a:off x="3304080" y="2375280"/>
              <a:ext cx="4563360" cy="2518560"/>
            </p14:xfrm>
          </p:contentPart>
        </mc:Choice>
        <mc:Fallback xmlns="">
          <p:pic>
            <p:nvPicPr>
              <p:cNvPr id="4" name="Ink 3">
                <a:extLst>
                  <a:ext uri="{FF2B5EF4-FFF2-40B4-BE49-F238E27FC236}">
                    <a16:creationId xmlns:a16="http://schemas.microsoft.com/office/drawing/2014/main" id="{D31BDCCA-0F25-C782-11E6-BAB2AA86E2C7}"/>
                  </a:ext>
                </a:extLst>
              </p:cNvPr>
              <p:cNvPicPr/>
              <p:nvPr/>
            </p:nvPicPr>
            <p:blipFill>
              <a:blip r:embed="rId3"/>
              <a:stretch>
                <a:fillRect/>
              </a:stretch>
            </p:blipFill>
            <p:spPr>
              <a:xfrm>
                <a:off x="3294720" y="2365920"/>
                <a:ext cx="4582080" cy="2537280"/>
              </a:xfrm>
              <a:prstGeom prst="rect">
                <a:avLst/>
              </a:prstGeom>
            </p:spPr>
          </p:pic>
        </mc:Fallback>
      </mc:AlternateContent>
    </p:spTree>
    <p:extLst>
      <p:ext uri="{BB962C8B-B14F-4D97-AF65-F5344CB8AC3E}">
        <p14:creationId xmlns:p14="http://schemas.microsoft.com/office/powerpoint/2010/main" val="2130464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61BF-2408-0A12-F15E-2BFD9482D6BC}"/>
              </a:ext>
            </a:extLst>
          </p:cNvPr>
          <p:cNvSpPr>
            <a:spLocks noGrp="1"/>
          </p:cNvSpPr>
          <p:nvPr>
            <p:ph type="title"/>
          </p:nvPr>
        </p:nvSpPr>
        <p:spPr>
          <a:xfrm>
            <a:off x="774293" y="353313"/>
            <a:ext cx="7600950" cy="492443"/>
          </a:xfrm>
        </p:spPr>
        <p:txBody>
          <a:bodyPr/>
          <a:lstStyle/>
          <a:p>
            <a:r>
              <a:rPr lang="en-IN" dirty="0"/>
              <a:t>Comparison of Redundancy Strategies</a:t>
            </a:r>
          </a:p>
        </p:txBody>
      </p:sp>
      <p:sp>
        <p:nvSpPr>
          <p:cNvPr id="3" name="Text Placeholder 2">
            <a:extLst>
              <a:ext uri="{FF2B5EF4-FFF2-40B4-BE49-F238E27FC236}">
                <a16:creationId xmlns:a16="http://schemas.microsoft.com/office/drawing/2014/main" id="{C2FAF91E-3007-CBAC-F48A-DF350B411F3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26AA1BB-C344-B360-DCF4-18C776A13740}"/>
              </a:ext>
            </a:extLst>
          </p:cNvPr>
          <p:cNvPicPr>
            <a:picLocks noChangeAspect="1"/>
          </p:cNvPicPr>
          <p:nvPr/>
        </p:nvPicPr>
        <p:blipFill>
          <a:blip r:embed="rId2"/>
          <a:stretch>
            <a:fillRect/>
          </a:stretch>
        </p:blipFill>
        <p:spPr>
          <a:xfrm>
            <a:off x="2445582" y="1322794"/>
            <a:ext cx="7162800" cy="2848841"/>
          </a:xfrm>
          <a:prstGeom prst="rect">
            <a:avLst/>
          </a:prstGeom>
        </p:spPr>
      </p:pic>
      <p:sp>
        <p:nvSpPr>
          <p:cNvPr id="7" name="TextBox 6">
            <a:extLst>
              <a:ext uri="{FF2B5EF4-FFF2-40B4-BE49-F238E27FC236}">
                <a16:creationId xmlns:a16="http://schemas.microsoft.com/office/drawing/2014/main" id="{57E90323-9C86-9A02-7A9C-AD8EDD2EC5ED}"/>
              </a:ext>
            </a:extLst>
          </p:cNvPr>
          <p:cNvSpPr txBox="1"/>
          <p:nvPr/>
        </p:nvSpPr>
        <p:spPr>
          <a:xfrm>
            <a:off x="2362200" y="5027359"/>
            <a:ext cx="8633708" cy="1477328"/>
          </a:xfrm>
          <a:prstGeom prst="rect">
            <a:avLst/>
          </a:prstGeom>
          <a:noFill/>
        </p:spPr>
        <p:txBody>
          <a:bodyPr wrap="square">
            <a:spAutoFit/>
          </a:bodyPr>
          <a:lstStyle/>
          <a:p>
            <a:r>
              <a:rPr lang="en-IN" dirty="0"/>
              <a:t>✅ </a:t>
            </a:r>
            <a:r>
              <a:rPr lang="en-IN" b="1" dirty="0"/>
              <a:t>Node redundancy prevents downtime by using backup nodes.</a:t>
            </a:r>
            <a:br>
              <a:rPr lang="en-IN" dirty="0"/>
            </a:br>
            <a:r>
              <a:rPr lang="en-IN" dirty="0"/>
              <a:t>✅ </a:t>
            </a:r>
            <a:r>
              <a:rPr lang="en-IN" b="1" dirty="0"/>
              <a:t>Data redundancy ensures no data loss using replication or erasure coding.</a:t>
            </a:r>
            <a:br>
              <a:rPr lang="en-IN" dirty="0"/>
            </a:br>
            <a:r>
              <a:rPr lang="en-IN" dirty="0"/>
              <a:t>✅ </a:t>
            </a:r>
            <a:r>
              <a:rPr lang="en-IN" b="1" dirty="0"/>
              <a:t>Failure handling detects issues and automatically recovers.</a:t>
            </a:r>
            <a:br>
              <a:rPr lang="en-IN" dirty="0"/>
            </a:br>
            <a:r>
              <a:rPr lang="en-IN" dirty="0"/>
              <a:t>✅ </a:t>
            </a:r>
            <a:r>
              <a:rPr lang="en-IN" b="1" dirty="0"/>
              <a:t>Checkpointing enables recovery without losing progress.</a:t>
            </a:r>
            <a:endParaRPr lang="en-IN" dirty="0"/>
          </a:p>
        </p:txBody>
      </p:sp>
    </p:spTree>
    <p:extLst>
      <p:ext uri="{BB962C8B-B14F-4D97-AF65-F5344CB8AC3E}">
        <p14:creationId xmlns:p14="http://schemas.microsoft.com/office/powerpoint/2010/main" val="711533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0EF5-C3F0-9FE2-6DF8-5D02FE0E384E}"/>
              </a:ext>
            </a:extLst>
          </p:cNvPr>
          <p:cNvSpPr>
            <a:spLocks noGrp="1"/>
          </p:cNvSpPr>
          <p:nvPr>
            <p:ph type="title"/>
          </p:nvPr>
        </p:nvSpPr>
        <p:spPr>
          <a:xfrm>
            <a:off x="774292" y="353313"/>
            <a:ext cx="11189107" cy="984885"/>
          </a:xfrm>
        </p:spPr>
        <p:txBody>
          <a:bodyPr/>
          <a:lstStyle/>
          <a:p>
            <a:r>
              <a:rPr lang="en-IN" dirty="0"/>
              <a:t>Use Case: Checkpointing and Rollback Recovery</a:t>
            </a:r>
          </a:p>
        </p:txBody>
      </p:sp>
      <p:sp>
        <p:nvSpPr>
          <p:cNvPr id="3" name="Text Placeholder 2">
            <a:extLst>
              <a:ext uri="{FF2B5EF4-FFF2-40B4-BE49-F238E27FC236}">
                <a16:creationId xmlns:a16="http://schemas.microsoft.com/office/drawing/2014/main" id="{3BD543AA-721B-A89D-871F-ABE08B52F330}"/>
              </a:ext>
            </a:extLst>
          </p:cNvPr>
          <p:cNvSpPr>
            <a:spLocks noGrp="1"/>
          </p:cNvSpPr>
          <p:nvPr>
            <p:ph type="body" idx="1"/>
          </p:nvPr>
        </p:nvSpPr>
        <p:spPr>
          <a:xfrm>
            <a:off x="813841" y="1305305"/>
            <a:ext cx="10564317" cy="2954655"/>
          </a:xfrm>
        </p:spPr>
        <p:txBody>
          <a:bodyPr/>
          <a:lstStyle/>
          <a:p>
            <a:pPr>
              <a:buNone/>
            </a:pPr>
            <a:r>
              <a:rPr lang="en-IN" b="1" dirty="0"/>
              <a:t>Scenario: High-Performance Weather Simulation on a Distributed HPC Cluster</a:t>
            </a:r>
          </a:p>
          <a:p>
            <a:r>
              <a:rPr lang="en-IN" dirty="0"/>
              <a:t>A national meteorological institute runs a real-time, high-resolution weather prediction model on a distributed High-Performance Computing (HPC) system. The simulation spans thousands of compute nodes, each working in parallel to simulate different regions of the atmosphere. These simulations often run for hours or even days.</a:t>
            </a:r>
          </a:p>
          <a:p>
            <a:endParaRPr lang="en-IN" dirty="0"/>
          </a:p>
        </p:txBody>
      </p:sp>
      <p:pic>
        <p:nvPicPr>
          <p:cNvPr id="1026" name="Picture 2" descr="HPC Solutions for Weather and Climate Predictions | Altair">
            <a:extLst>
              <a:ext uri="{FF2B5EF4-FFF2-40B4-BE49-F238E27FC236}">
                <a16:creationId xmlns:a16="http://schemas.microsoft.com/office/drawing/2014/main" id="{FB0160C1-6016-2AED-8469-272DA143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412" y="4038600"/>
            <a:ext cx="6353174" cy="267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007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7EDEE-8036-7214-344D-C7CDAD738260}"/>
              </a:ext>
            </a:extLst>
          </p:cNvPr>
          <p:cNvSpPr>
            <a:spLocks noGrp="1"/>
          </p:cNvSpPr>
          <p:nvPr>
            <p:ph type="title"/>
          </p:nvPr>
        </p:nvSpPr>
        <p:spPr>
          <a:xfrm>
            <a:off x="774292" y="353313"/>
            <a:ext cx="9512707" cy="984885"/>
          </a:xfrm>
        </p:spPr>
        <p:txBody>
          <a:bodyPr/>
          <a:lstStyle/>
          <a:p>
            <a:r>
              <a:rPr lang="en-IN" b="1" dirty="0"/>
              <a:t>Checkpointing: Ensuring Fault Tolerance</a:t>
            </a:r>
            <a:endParaRPr lang="en-IN" dirty="0"/>
          </a:p>
        </p:txBody>
      </p:sp>
      <p:sp>
        <p:nvSpPr>
          <p:cNvPr id="3" name="Text Placeholder 2">
            <a:extLst>
              <a:ext uri="{FF2B5EF4-FFF2-40B4-BE49-F238E27FC236}">
                <a16:creationId xmlns:a16="http://schemas.microsoft.com/office/drawing/2014/main" id="{2CF98C8E-8D6E-9E6D-B7A4-F45BD6188AC1}"/>
              </a:ext>
            </a:extLst>
          </p:cNvPr>
          <p:cNvSpPr>
            <a:spLocks noGrp="1"/>
          </p:cNvSpPr>
          <p:nvPr>
            <p:ph type="body" idx="1"/>
          </p:nvPr>
        </p:nvSpPr>
        <p:spPr>
          <a:xfrm>
            <a:off x="813841" y="1305305"/>
            <a:ext cx="10920959" cy="4431983"/>
          </a:xfrm>
        </p:spPr>
        <p:txBody>
          <a:bodyPr/>
          <a:lstStyle/>
          <a:p>
            <a:pPr>
              <a:buNone/>
            </a:pPr>
            <a:r>
              <a:rPr lang="en-IN" b="1" dirty="0"/>
              <a:t>What happens:</a:t>
            </a:r>
            <a:endParaRPr lang="en-IN" dirty="0"/>
          </a:p>
          <a:p>
            <a:pPr>
              <a:buFont typeface="Arial" panose="020B0604020202020204" pitchFamily="34" charset="0"/>
              <a:buChar char="•"/>
            </a:pPr>
            <a:r>
              <a:rPr lang="en-IN" dirty="0"/>
              <a:t>Periodically (say every 30 minutes), each node </a:t>
            </a:r>
            <a:r>
              <a:rPr lang="en-IN" b="1" dirty="0"/>
              <a:t>saves a snapshot (checkpoint)</a:t>
            </a:r>
            <a:r>
              <a:rPr lang="en-IN" dirty="0"/>
              <a:t> of its memory state, computation progress, and inter-process messages.</a:t>
            </a:r>
          </a:p>
          <a:p>
            <a:pPr>
              <a:buFont typeface="Arial" panose="020B0604020202020204" pitchFamily="34" charset="0"/>
              <a:buChar char="•"/>
            </a:pPr>
            <a:r>
              <a:rPr lang="en-IN" dirty="0"/>
              <a:t>These checkpoints are stored in a reliable storage system like a parallel file system (e.g., Lustre).</a:t>
            </a:r>
          </a:p>
          <a:p>
            <a:pPr>
              <a:buFont typeface="Arial" panose="020B0604020202020204" pitchFamily="34" charset="0"/>
              <a:buChar char="•"/>
            </a:pPr>
            <a:endParaRPr lang="en-IN" dirty="0"/>
          </a:p>
          <a:p>
            <a:pPr>
              <a:buNone/>
            </a:pPr>
            <a:r>
              <a:rPr lang="en-IN" b="1" dirty="0"/>
              <a:t>Why it's needed:</a:t>
            </a:r>
            <a:endParaRPr lang="en-IN" dirty="0"/>
          </a:p>
          <a:p>
            <a:pPr>
              <a:buFont typeface="Arial" panose="020B0604020202020204" pitchFamily="34" charset="0"/>
              <a:buChar char="•"/>
            </a:pPr>
            <a:r>
              <a:rPr lang="en-IN" dirty="0"/>
              <a:t>If a </a:t>
            </a:r>
            <a:r>
              <a:rPr lang="en-IN" b="1" dirty="0"/>
              <a:t>hardware failure</a:t>
            </a:r>
            <a:r>
              <a:rPr lang="en-IN" dirty="0"/>
              <a:t> (e.g., a node crash or network failure) occurs, re-running the entire simulation from the beginning would waste immense computational resources.</a:t>
            </a:r>
          </a:p>
          <a:p>
            <a:endParaRPr lang="en-IN" dirty="0"/>
          </a:p>
        </p:txBody>
      </p:sp>
    </p:spTree>
    <p:extLst>
      <p:ext uri="{BB962C8B-B14F-4D97-AF65-F5344CB8AC3E}">
        <p14:creationId xmlns:p14="http://schemas.microsoft.com/office/powerpoint/2010/main" val="1481124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4FCF-0A17-46FE-A6C0-A1B2CACCAFEC}"/>
              </a:ext>
            </a:extLst>
          </p:cNvPr>
          <p:cNvSpPr>
            <a:spLocks noGrp="1"/>
          </p:cNvSpPr>
          <p:nvPr>
            <p:ph type="title"/>
          </p:nvPr>
        </p:nvSpPr>
        <p:spPr>
          <a:xfrm>
            <a:off x="774292" y="353313"/>
            <a:ext cx="9665107" cy="984885"/>
          </a:xfrm>
        </p:spPr>
        <p:txBody>
          <a:bodyPr/>
          <a:lstStyle/>
          <a:p>
            <a:r>
              <a:rPr lang="en-IN" dirty="0"/>
              <a:t>Rollback Recovery: Resuming from Last Checkpoint</a:t>
            </a:r>
          </a:p>
        </p:txBody>
      </p:sp>
      <p:sp>
        <p:nvSpPr>
          <p:cNvPr id="3" name="Text Placeholder 2">
            <a:extLst>
              <a:ext uri="{FF2B5EF4-FFF2-40B4-BE49-F238E27FC236}">
                <a16:creationId xmlns:a16="http://schemas.microsoft.com/office/drawing/2014/main" id="{5672B920-EE1C-A7BE-D50D-1A14FC9ADA61}"/>
              </a:ext>
            </a:extLst>
          </p:cNvPr>
          <p:cNvSpPr>
            <a:spLocks noGrp="1"/>
          </p:cNvSpPr>
          <p:nvPr>
            <p:ph type="body" idx="1"/>
          </p:nvPr>
        </p:nvSpPr>
        <p:spPr>
          <a:xfrm>
            <a:off x="813841" y="1495005"/>
            <a:ext cx="10564317" cy="1938992"/>
          </a:xfrm>
        </p:spPr>
        <p:txBody>
          <a:bodyPr/>
          <a:lstStyle/>
          <a:p>
            <a:pPr>
              <a:buNone/>
            </a:pPr>
            <a:r>
              <a:rPr lang="en-IN" b="1" dirty="0"/>
              <a:t>What happens:</a:t>
            </a:r>
            <a:endParaRPr lang="en-IN" dirty="0"/>
          </a:p>
          <a:p>
            <a:pPr>
              <a:buFont typeface="Arial" panose="020B0604020202020204" pitchFamily="34" charset="0"/>
              <a:buChar char="•"/>
            </a:pPr>
            <a:r>
              <a:rPr lang="en-IN" dirty="0"/>
              <a:t>When a node failure is detected:</a:t>
            </a:r>
          </a:p>
          <a:p>
            <a:pPr marL="742950" lvl="1" indent="-285750">
              <a:buFont typeface="Arial" panose="020B0604020202020204" pitchFamily="34" charset="0"/>
              <a:buChar char="•"/>
            </a:pPr>
            <a:r>
              <a:rPr lang="en-IN" dirty="0"/>
              <a:t>The </a:t>
            </a:r>
            <a:r>
              <a:rPr lang="en-IN" b="1" dirty="0"/>
              <a:t>failed node is replaced or rebooted</a:t>
            </a:r>
            <a:r>
              <a:rPr lang="en-IN" dirty="0"/>
              <a:t>.</a:t>
            </a:r>
          </a:p>
          <a:p>
            <a:pPr marL="742950" lvl="1" indent="-285750">
              <a:buFont typeface="Arial" panose="020B0604020202020204" pitchFamily="34" charset="0"/>
              <a:buChar char="•"/>
            </a:pPr>
            <a:r>
              <a:rPr lang="en-IN" dirty="0"/>
              <a:t>All other nodes </a:t>
            </a:r>
            <a:r>
              <a:rPr lang="en-IN" b="1" dirty="0"/>
              <a:t>roll back to the last consistent global checkpoint</a:t>
            </a:r>
            <a:r>
              <a:rPr lang="en-IN" dirty="0"/>
              <a:t>.</a:t>
            </a:r>
          </a:p>
          <a:p>
            <a:pPr marL="742950" lvl="1" indent="-285750">
              <a:buFont typeface="Arial" panose="020B0604020202020204" pitchFamily="34" charset="0"/>
              <a:buChar char="•"/>
            </a:pPr>
            <a:r>
              <a:rPr lang="en-IN" dirty="0"/>
              <a:t>The simulation </a:t>
            </a:r>
            <a:r>
              <a:rPr lang="en-IN" b="1" dirty="0"/>
              <a:t>resumes from this state</a:t>
            </a:r>
            <a:r>
              <a:rPr lang="en-IN" dirty="0"/>
              <a:t>, with minimal data loss (just the last 30 minutes of computation).</a:t>
            </a:r>
          </a:p>
          <a:p>
            <a:endParaRPr lang="en-IN" dirty="0"/>
          </a:p>
        </p:txBody>
      </p:sp>
      <p:sp>
        <p:nvSpPr>
          <p:cNvPr id="5" name="TextBox 4">
            <a:extLst>
              <a:ext uri="{FF2B5EF4-FFF2-40B4-BE49-F238E27FC236}">
                <a16:creationId xmlns:a16="http://schemas.microsoft.com/office/drawing/2014/main" id="{7C9014EC-A6C1-0A47-F8C0-62DB09DDCAB6}"/>
              </a:ext>
            </a:extLst>
          </p:cNvPr>
          <p:cNvSpPr txBox="1"/>
          <p:nvPr/>
        </p:nvSpPr>
        <p:spPr>
          <a:xfrm>
            <a:off x="813841" y="3276600"/>
            <a:ext cx="10463759" cy="1477328"/>
          </a:xfrm>
          <a:prstGeom prst="rect">
            <a:avLst/>
          </a:prstGeom>
          <a:noFill/>
        </p:spPr>
        <p:txBody>
          <a:bodyPr wrap="square">
            <a:spAutoFit/>
          </a:bodyPr>
          <a:lstStyle/>
          <a:p>
            <a:pPr>
              <a:buNone/>
            </a:pPr>
            <a:r>
              <a:rPr lang="en-IN" b="1" dirty="0"/>
              <a:t> Key Points in Real-Time Recovery Logic</a:t>
            </a:r>
          </a:p>
          <a:p>
            <a:pPr>
              <a:buFont typeface="Arial" panose="020B0604020202020204" pitchFamily="34" charset="0"/>
              <a:buChar char="•"/>
            </a:pPr>
            <a:r>
              <a:rPr lang="en-IN" b="1" dirty="0"/>
              <a:t>Coordinated Checkpointing</a:t>
            </a:r>
            <a:r>
              <a:rPr lang="en-IN" dirty="0"/>
              <a:t> is used to ensure that all nodes' checkpoints are consistent.</a:t>
            </a:r>
          </a:p>
          <a:p>
            <a:pPr>
              <a:buFont typeface="Arial" panose="020B0604020202020204" pitchFamily="34" charset="0"/>
              <a:buChar char="•"/>
            </a:pPr>
            <a:r>
              <a:rPr lang="en-IN" b="1" dirty="0"/>
              <a:t>Message Logging</a:t>
            </a:r>
            <a:r>
              <a:rPr lang="en-IN" dirty="0"/>
              <a:t> ensures that in-transit messages are not lost during rollback.</a:t>
            </a:r>
          </a:p>
          <a:p>
            <a:pPr>
              <a:buFont typeface="Arial" panose="020B0604020202020204" pitchFamily="34" charset="0"/>
              <a:buChar char="•"/>
            </a:pPr>
            <a:r>
              <a:rPr lang="en-IN" dirty="0"/>
              <a:t>Tools like </a:t>
            </a:r>
            <a:r>
              <a:rPr lang="en-IN" b="1" dirty="0"/>
              <a:t>BLCR (Berkeley Lab Checkpoint/Restart)</a:t>
            </a:r>
            <a:r>
              <a:rPr lang="en-IN" dirty="0"/>
              <a:t> or </a:t>
            </a:r>
            <a:r>
              <a:rPr lang="en-IN" b="1" dirty="0"/>
              <a:t>DMTCP (Distributed </a:t>
            </a:r>
            <a:r>
              <a:rPr lang="en-IN" b="1" dirty="0" err="1"/>
              <a:t>MultiThreaded</a:t>
            </a:r>
            <a:r>
              <a:rPr lang="en-IN" b="1" dirty="0"/>
              <a:t> Checkpointing)</a:t>
            </a:r>
            <a:r>
              <a:rPr lang="en-IN" dirty="0"/>
              <a:t> are commonly used.</a:t>
            </a:r>
          </a:p>
        </p:txBody>
      </p:sp>
      <p:sp>
        <p:nvSpPr>
          <p:cNvPr id="7" name="TextBox 6">
            <a:extLst>
              <a:ext uri="{FF2B5EF4-FFF2-40B4-BE49-F238E27FC236}">
                <a16:creationId xmlns:a16="http://schemas.microsoft.com/office/drawing/2014/main" id="{03E14B93-AE55-0362-FFB4-6E06306196D6}"/>
              </a:ext>
            </a:extLst>
          </p:cNvPr>
          <p:cNvSpPr txBox="1"/>
          <p:nvPr/>
        </p:nvSpPr>
        <p:spPr>
          <a:xfrm>
            <a:off x="1931858" y="5215592"/>
            <a:ext cx="9320758" cy="1200329"/>
          </a:xfrm>
          <a:prstGeom prst="rect">
            <a:avLst/>
          </a:prstGeom>
          <a:noFill/>
        </p:spPr>
        <p:txBody>
          <a:bodyPr wrap="square">
            <a:spAutoFit/>
          </a:bodyPr>
          <a:lstStyle/>
          <a:p>
            <a:pPr>
              <a:buNone/>
            </a:pPr>
            <a:r>
              <a:rPr lang="en-IN" b="1" dirty="0"/>
              <a:t>✅ Benefits</a:t>
            </a:r>
          </a:p>
          <a:p>
            <a:pPr>
              <a:buFont typeface="Arial" panose="020B0604020202020204" pitchFamily="34" charset="0"/>
              <a:buChar char="•"/>
            </a:pPr>
            <a:r>
              <a:rPr lang="en-IN" b="1" dirty="0"/>
              <a:t>Fault tolerance:</a:t>
            </a:r>
            <a:r>
              <a:rPr lang="en-IN" dirty="0"/>
              <a:t> Keeps long simulations from total failure.</a:t>
            </a:r>
          </a:p>
          <a:p>
            <a:pPr>
              <a:buFont typeface="Arial" panose="020B0604020202020204" pitchFamily="34" charset="0"/>
              <a:buChar char="•"/>
            </a:pPr>
            <a:r>
              <a:rPr lang="en-IN" b="1" dirty="0"/>
              <a:t>Resource efficiency:</a:t>
            </a:r>
            <a:r>
              <a:rPr lang="en-IN" dirty="0"/>
              <a:t> Saves cost by preventing full </a:t>
            </a:r>
            <a:r>
              <a:rPr lang="en-IN" dirty="0" err="1"/>
              <a:t>recomputation</a:t>
            </a:r>
            <a:r>
              <a:rPr lang="en-IN" dirty="0"/>
              <a:t>.</a:t>
            </a:r>
          </a:p>
          <a:p>
            <a:pPr>
              <a:buFont typeface="Arial" panose="020B0604020202020204" pitchFamily="34" charset="0"/>
              <a:buChar char="•"/>
            </a:pPr>
            <a:r>
              <a:rPr lang="en-IN" b="1" dirty="0"/>
              <a:t>Availability:</a:t>
            </a:r>
            <a:r>
              <a:rPr lang="en-IN" dirty="0"/>
              <a:t> Critical for real-time systems that inform weather alerts or disaster warnings.</a:t>
            </a:r>
          </a:p>
        </p:txBody>
      </p:sp>
    </p:spTree>
    <p:extLst>
      <p:ext uri="{BB962C8B-B14F-4D97-AF65-F5344CB8AC3E}">
        <p14:creationId xmlns:p14="http://schemas.microsoft.com/office/powerpoint/2010/main" val="3469691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353313"/>
            <a:ext cx="7600950" cy="997709"/>
          </a:xfrm>
          <a:prstGeom prst="rect">
            <a:avLst/>
          </a:prstGeom>
        </p:spPr>
        <p:txBody>
          <a:bodyPr vert="horz" wrap="square" lIns="0" tIns="12700" rIns="0" bIns="0" rtlCol="0">
            <a:spAutoFit/>
          </a:bodyPr>
          <a:lstStyle/>
          <a:p>
            <a:pPr marL="12700">
              <a:lnSpc>
                <a:spcPct val="100000"/>
              </a:lnSpc>
              <a:spcBef>
                <a:spcPts val="100"/>
              </a:spcBef>
            </a:pPr>
            <a:r>
              <a:rPr spc="-10" dirty="0"/>
              <a:t>Introduction</a:t>
            </a:r>
            <a:r>
              <a:rPr lang="en-US" spc="-10" dirty="0"/>
              <a:t> Checkpoint, Roll Back Recovery</a:t>
            </a:r>
            <a:endParaRPr spc="-10" dirty="0"/>
          </a:p>
        </p:txBody>
      </p:sp>
      <p:sp>
        <p:nvSpPr>
          <p:cNvPr id="3" name="object 3"/>
          <p:cNvSpPr txBox="1"/>
          <p:nvPr/>
        </p:nvSpPr>
        <p:spPr>
          <a:xfrm>
            <a:off x="850493" y="1378458"/>
            <a:ext cx="10441940" cy="4445635"/>
          </a:xfrm>
          <a:prstGeom prst="rect">
            <a:avLst/>
          </a:prstGeom>
        </p:spPr>
        <p:txBody>
          <a:bodyPr vert="horz" wrap="square" lIns="0" tIns="12700" rIns="0" bIns="0" rtlCol="0">
            <a:spAutoFit/>
          </a:bodyPr>
          <a:lstStyle/>
          <a:p>
            <a:pPr marL="393700" marR="146050" indent="-381000">
              <a:lnSpc>
                <a:spcPct val="100000"/>
              </a:lnSpc>
              <a:spcBef>
                <a:spcPts val="100"/>
              </a:spcBef>
              <a:buChar char="•"/>
              <a:tabLst>
                <a:tab pos="393700" algn="l"/>
              </a:tabLst>
            </a:pPr>
            <a:r>
              <a:rPr sz="2400" dirty="0">
                <a:latin typeface="Arial MT"/>
                <a:cs typeface="Arial MT"/>
              </a:rPr>
              <a:t>Rollback</a:t>
            </a:r>
            <a:r>
              <a:rPr sz="2400" spc="-35" dirty="0">
                <a:latin typeface="Arial MT"/>
                <a:cs typeface="Arial MT"/>
              </a:rPr>
              <a:t> </a:t>
            </a:r>
            <a:r>
              <a:rPr sz="2400" dirty="0">
                <a:latin typeface="Arial MT"/>
                <a:cs typeface="Arial MT"/>
              </a:rPr>
              <a:t>recovery</a:t>
            </a:r>
            <a:r>
              <a:rPr sz="2400" spc="-60" dirty="0">
                <a:latin typeface="Arial MT"/>
                <a:cs typeface="Arial MT"/>
              </a:rPr>
              <a:t> </a:t>
            </a:r>
            <a:r>
              <a:rPr sz="2400" dirty="0">
                <a:latin typeface="Arial MT"/>
                <a:cs typeface="Arial MT"/>
              </a:rPr>
              <a:t>treats</a:t>
            </a:r>
            <a:r>
              <a:rPr sz="2400" spc="-8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distributed</a:t>
            </a:r>
            <a:r>
              <a:rPr sz="2400" spc="-55" dirty="0">
                <a:latin typeface="Arial MT"/>
                <a:cs typeface="Arial MT"/>
              </a:rPr>
              <a:t> </a:t>
            </a:r>
            <a:r>
              <a:rPr sz="2400" dirty="0">
                <a:latin typeface="Arial MT"/>
                <a:cs typeface="Arial MT"/>
              </a:rPr>
              <a:t>system</a:t>
            </a:r>
            <a:r>
              <a:rPr sz="2400" spc="-80" dirty="0">
                <a:latin typeface="Arial MT"/>
                <a:cs typeface="Arial MT"/>
              </a:rPr>
              <a:t> </a:t>
            </a:r>
            <a:r>
              <a:rPr sz="2400" dirty="0">
                <a:latin typeface="Arial MT"/>
                <a:cs typeface="Arial MT"/>
              </a:rPr>
              <a:t>as</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collection</a:t>
            </a:r>
            <a:r>
              <a:rPr sz="2400" spc="-50" dirty="0">
                <a:latin typeface="Arial MT"/>
                <a:cs typeface="Arial MT"/>
              </a:rPr>
              <a:t> </a:t>
            </a:r>
            <a:r>
              <a:rPr sz="2400" dirty="0">
                <a:latin typeface="Arial MT"/>
                <a:cs typeface="Arial MT"/>
              </a:rPr>
              <a:t>of</a:t>
            </a:r>
            <a:r>
              <a:rPr sz="2400" spc="-60" dirty="0">
                <a:latin typeface="Arial MT"/>
                <a:cs typeface="Arial MT"/>
              </a:rPr>
              <a:t> </a:t>
            </a:r>
            <a:r>
              <a:rPr sz="2400" spc="-10" dirty="0">
                <a:latin typeface="Arial MT"/>
                <a:cs typeface="Arial MT"/>
              </a:rPr>
              <a:t>processes </a:t>
            </a:r>
            <a:r>
              <a:rPr sz="2400" dirty="0">
                <a:latin typeface="Arial MT"/>
                <a:cs typeface="Arial MT"/>
              </a:rPr>
              <a:t>that</a:t>
            </a:r>
            <a:r>
              <a:rPr sz="2400" spc="-40" dirty="0">
                <a:latin typeface="Arial MT"/>
                <a:cs typeface="Arial MT"/>
              </a:rPr>
              <a:t> </a:t>
            </a:r>
            <a:r>
              <a:rPr sz="2400" spc="-10" dirty="0">
                <a:latin typeface="Arial MT"/>
                <a:cs typeface="Arial MT"/>
              </a:rPr>
              <a:t>communicate</a:t>
            </a:r>
            <a:r>
              <a:rPr sz="2400" spc="-40" dirty="0">
                <a:latin typeface="Arial MT"/>
                <a:cs typeface="Arial MT"/>
              </a:rPr>
              <a:t> </a:t>
            </a:r>
            <a:r>
              <a:rPr sz="2400" dirty="0">
                <a:latin typeface="Arial MT"/>
                <a:cs typeface="Arial MT"/>
              </a:rPr>
              <a:t>through</a:t>
            </a:r>
            <a:r>
              <a:rPr sz="2400" spc="-30" dirty="0">
                <a:latin typeface="Arial MT"/>
                <a:cs typeface="Arial MT"/>
              </a:rPr>
              <a:t> </a:t>
            </a:r>
            <a:r>
              <a:rPr sz="2400" dirty="0">
                <a:latin typeface="Arial MT"/>
                <a:cs typeface="Arial MT"/>
              </a:rPr>
              <a:t>a</a:t>
            </a:r>
            <a:r>
              <a:rPr sz="2400" spc="-45" dirty="0">
                <a:latin typeface="Arial MT"/>
                <a:cs typeface="Arial MT"/>
              </a:rPr>
              <a:t> </a:t>
            </a:r>
            <a:r>
              <a:rPr sz="2400" spc="-10" dirty="0">
                <a:latin typeface="Arial MT"/>
                <a:cs typeface="Arial MT"/>
              </a:rPr>
              <a:t>network</a:t>
            </a:r>
            <a:endParaRPr sz="2400" dirty="0">
              <a:latin typeface="Arial MT"/>
              <a:cs typeface="Arial MT"/>
            </a:endParaRPr>
          </a:p>
          <a:p>
            <a:pPr>
              <a:lnSpc>
                <a:spcPct val="100000"/>
              </a:lnSpc>
              <a:spcBef>
                <a:spcPts val="2120"/>
              </a:spcBef>
              <a:buFont typeface="Arial MT"/>
              <a:buChar char="•"/>
            </a:pPr>
            <a:endParaRPr sz="2400" dirty="0">
              <a:latin typeface="Arial MT"/>
              <a:cs typeface="Arial MT"/>
            </a:endParaRPr>
          </a:p>
          <a:p>
            <a:pPr marL="393065" indent="-380365">
              <a:lnSpc>
                <a:spcPct val="100000"/>
              </a:lnSpc>
              <a:spcBef>
                <a:spcPts val="5"/>
              </a:spcBef>
              <a:buChar char="•"/>
              <a:tabLst>
                <a:tab pos="393065" algn="l"/>
              </a:tabLst>
            </a:pPr>
            <a:r>
              <a:rPr sz="2400" dirty="0">
                <a:latin typeface="Arial MT"/>
                <a:cs typeface="Arial MT"/>
              </a:rPr>
              <a:t>Fault</a:t>
            </a:r>
            <a:r>
              <a:rPr sz="2400" spc="-60" dirty="0">
                <a:latin typeface="Arial MT"/>
                <a:cs typeface="Arial MT"/>
              </a:rPr>
              <a:t> </a:t>
            </a:r>
            <a:r>
              <a:rPr sz="2400" dirty="0">
                <a:latin typeface="Arial MT"/>
                <a:cs typeface="Arial MT"/>
              </a:rPr>
              <a:t>tolerance</a:t>
            </a:r>
            <a:r>
              <a:rPr sz="2400" spc="-60" dirty="0">
                <a:latin typeface="Arial MT"/>
                <a:cs typeface="Arial MT"/>
              </a:rPr>
              <a:t> </a:t>
            </a:r>
            <a:r>
              <a:rPr sz="2400" dirty="0">
                <a:latin typeface="Arial MT"/>
                <a:cs typeface="Arial MT"/>
              </a:rPr>
              <a:t>is</a:t>
            </a:r>
            <a:r>
              <a:rPr sz="2400" spc="-60" dirty="0">
                <a:latin typeface="Arial MT"/>
                <a:cs typeface="Arial MT"/>
              </a:rPr>
              <a:t> </a:t>
            </a:r>
            <a:r>
              <a:rPr sz="2400" dirty="0">
                <a:latin typeface="Arial MT"/>
                <a:cs typeface="Arial MT"/>
              </a:rPr>
              <a:t>achieved</a:t>
            </a:r>
            <a:r>
              <a:rPr sz="2400" spc="-45" dirty="0">
                <a:latin typeface="Arial MT"/>
                <a:cs typeface="Arial MT"/>
              </a:rPr>
              <a:t> </a:t>
            </a:r>
            <a:r>
              <a:rPr sz="2400" dirty="0">
                <a:latin typeface="Arial MT"/>
                <a:cs typeface="Arial MT"/>
              </a:rPr>
              <a:t>by</a:t>
            </a:r>
            <a:r>
              <a:rPr sz="2400" spc="-60" dirty="0">
                <a:latin typeface="Arial MT"/>
                <a:cs typeface="Arial MT"/>
              </a:rPr>
              <a:t> </a:t>
            </a:r>
            <a:r>
              <a:rPr sz="2400" dirty="0">
                <a:latin typeface="Arial MT"/>
                <a:cs typeface="Arial MT"/>
              </a:rPr>
              <a:t>periodically</a:t>
            </a:r>
            <a:r>
              <a:rPr sz="2400" spc="-20" dirty="0">
                <a:latin typeface="Arial MT"/>
                <a:cs typeface="Arial MT"/>
              </a:rPr>
              <a:t> </a:t>
            </a:r>
            <a:r>
              <a:rPr sz="2400" dirty="0">
                <a:latin typeface="Arial MT"/>
                <a:cs typeface="Arial MT"/>
              </a:rPr>
              <a:t>using</a:t>
            </a:r>
            <a:r>
              <a:rPr sz="2400" spc="-50" dirty="0">
                <a:latin typeface="Arial MT"/>
                <a:cs typeface="Arial MT"/>
              </a:rPr>
              <a:t> </a:t>
            </a:r>
            <a:r>
              <a:rPr sz="2400" dirty="0">
                <a:latin typeface="Arial MT"/>
                <a:cs typeface="Arial MT"/>
              </a:rPr>
              <a:t>stable</a:t>
            </a:r>
            <a:r>
              <a:rPr sz="2400" spc="-65" dirty="0">
                <a:latin typeface="Arial MT"/>
                <a:cs typeface="Arial MT"/>
              </a:rPr>
              <a:t> </a:t>
            </a:r>
            <a:r>
              <a:rPr sz="2400" dirty="0">
                <a:latin typeface="Arial MT"/>
                <a:cs typeface="Arial MT"/>
              </a:rPr>
              <a:t>storage</a:t>
            </a:r>
            <a:r>
              <a:rPr sz="2400" spc="-70"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save</a:t>
            </a:r>
            <a:r>
              <a:rPr sz="2400" spc="-70" dirty="0">
                <a:latin typeface="Arial MT"/>
                <a:cs typeface="Arial MT"/>
              </a:rPr>
              <a:t> </a:t>
            </a:r>
            <a:r>
              <a:rPr sz="2400" spc="-25" dirty="0">
                <a:latin typeface="Arial MT"/>
                <a:cs typeface="Arial MT"/>
              </a:rPr>
              <a:t>the</a:t>
            </a:r>
            <a:endParaRPr sz="2400" dirty="0">
              <a:latin typeface="Arial MT"/>
              <a:cs typeface="Arial MT"/>
            </a:endParaRPr>
          </a:p>
          <a:p>
            <a:pPr marL="393700">
              <a:lnSpc>
                <a:spcPct val="100000"/>
              </a:lnSpc>
            </a:pPr>
            <a:r>
              <a:rPr sz="2400" dirty="0">
                <a:latin typeface="Arial MT"/>
                <a:cs typeface="Arial MT"/>
              </a:rPr>
              <a:t>processes’</a:t>
            </a:r>
            <a:r>
              <a:rPr sz="2400" spc="-60" dirty="0">
                <a:latin typeface="Arial MT"/>
                <a:cs typeface="Arial MT"/>
              </a:rPr>
              <a:t> </a:t>
            </a:r>
            <a:r>
              <a:rPr sz="2400" dirty="0">
                <a:latin typeface="Arial MT"/>
                <a:cs typeface="Arial MT"/>
              </a:rPr>
              <a:t>states</a:t>
            </a:r>
            <a:r>
              <a:rPr sz="2400" spc="-65" dirty="0">
                <a:latin typeface="Arial MT"/>
                <a:cs typeface="Arial MT"/>
              </a:rPr>
              <a:t> </a:t>
            </a:r>
            <a:r>
              <a:rPr sz="2400" dirty="0">
                <a:latin typeface="Arial MT"/>
                <a:cs typeface="Arial MT"/>
              </a:rPr>
              <a:t>during</a:t>
            </a:r>
            <a:r>
              <a:rPr sz="2400" spc="-40" dirty="0">
                <a:latin typeface="Arial MT"/>
                <a:cs typeface="Arial MT"/>
              </a:rPr>
              <a:t> </a:t>
            </a:r>
            <a:r>
              <a:rPr sz="2400" dirty="0">
                <a:latin typeface="Arial MT"/>
                <a:cs typeface="Arial MT"/>
              </a:rPr>
              <a:t>the</a:t>
            </a:r>
            <a:r>
              <a:rPr sz="2400" spc="-55" dirty="0">
                <a:latin typeface="Arial MT"/>
                <a:cs typeface="Arial MT"/>
              </a:rPr>
              <a:t> </a:t>
            </a:r>
            <a:r>
              <a:rPr sz="2400" spc="-20" dirty="0">
                <a:latin typeface="Arial MT"/>
                <a:cs typeface="Arial MT"/>
              </a:rPr>
              <a:t>failure-</a:t>
            </a:r>
            <a:r>
              <a:rPr sz="2400" dirty="0">
                <a:latin typeface="Arial MT"/>
                <a:cs typeface="Arial MT"/>
              </a:rPr>
              <a:t>free</a:t>
            </a:r>
            <a:r>
              <a:rPr sz="2400" spc="-60" dirty="0">
                <a:latin typeface="Arial MT"/>
                <a:cs typeface="Arial MT"/>
              </a:rPr>
              <a:t> </a:t>
            </a:r>
            <a:r>
              <a:rPr sz="2400" spc="-10" dirty="0">
                <a:latin typeface="Arial MT"/>
                <a:cs typeface="Arial MT"/>
              </a:rPr>
              <a:t>execution.</a:t>
            </a:r>
            <a:endParaRPr sz="2400" dirty="0">
              <a:latin typeface="Arial MT"/>
              <a:cs typeface="Arial MT"/>
            </a:endParaRPr>
          </a:p>
          <a:p>
            <a:pPr>
              <a:lnSpc>
                <a:spcPct val="100000"/>
              </a:lnSpc>
              <a:spcBef>
                <a:spcPts val="2110"/>
              </a:spcBef>
            </a:pPr>
            <a:endParaRPr sz="2400" dirty="0">
              <a:latin typeface="Arial MT"/>
              <a:cs typeface="Arial MT"/>
            </a:endParaRPr>
          </a:p>
          <a:p>
            <a:pPr marL="393065" indent="-380365">
              <a:lnSpc>
                <a:spcPct val="100000"/>
              </a:lnSpc>
              <a:buChar char="•"/>
              <a:tabLst>
                <a:tab pos="393065" algn="l"/>
              </a:tabLst>
            </a:pPr>
            <a:r>
              <a:rPr sz="2400" dirty="0">
                <a:latin typeface="Arial MT"/>
                <a:cs typeface="Arial MT"/>
              </a:rPr>
              <a:t>Upon</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failure,</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failed</a:t>
            </a:r>
            <a:r>
              <a:rPr sz="2400" spc="-35" dirty="0">
                <a:latin typeface="Arial MT"/>
                <a:cs typeface="Arial MT"/>
              </a:rPr>
              <a:t> </a:t>
            </a:r>
            <a:r>
              <a:rPr sz="2400" dirty="0">
                <a:latin typeface="Arial MT"/>
                <a:cs typeface="Arial MT"/>
              </a:rPr>
              <a:t>process</a:t>
            </a:r>
            <a:r>
              <a:rPr sz="2400" spc="-30" dirty="0">
                <a:latin typeface="Arial MT"/>
                <a:cs typeface="Arial MT"/>
              </a:rPr>
              <a:t> </a:t>
            </a:r>
            <a:r>
              <a:rPr sz="2400" dirty="0">
                <a:latin typeface="Arial MT"/>
                <a:cs typeface="Arial MT"/>
              </a:rPr>
              <a:t>restarts</a:t>
            </a:r>
            <a:r>
              <a:rPr sz="2400" spc="-75" dirty="0">
                <a:latin typeface="Arial MT"/>
                <a:cs typeface="Arial MT"/>
              </a:rPr>
              <a:t> </a:t>
            </a:r>
            <a:r>
              <a:rPr sz="2400" dirty="0">
                <a:latin typeface="Arial MT"/>
                <a:cs typeface="Arial MT"/>
              </a:rPr>
              <a:t>from</a:t>
            </a:r>
            <a:r>
              <a:rPr sz="2400" spc="-60" dirty="0">
                <a:latin typeface="Arial MT"/>
                <a:cs typeface="Arial MT"/>
              </a:rPr>
              <a:t> </a:t>
            </a:r>
            <a:r>
              <a:rPr sz="2400" dirty="0">
                <a:latin typeface="Arial MT"/>
                <a:cs typeface="Arial MT"/>
              </a:rPr>
              <a:t>one</a:t>
            </a:r>
            <a:r>
              <a:rPr sz="2400" spc="-40" dirty="0">
                <a:latin typeface="Arial MT"/>
                <a:cs typeface="Arial MT"/>
              </a:rPr>
              <a:t> </a:t>
            </a:r>
            <a:r>
              <a:rPr sz="2400" dirty="0">
                <a:latin typeface="Arial MT"/>
                <a:cs typeface="Arial MT"/>
              </a:rPr>
              <a:t>of</a:t>
            </a:r>
            <a:r>
              <a:rPr sz="2400" spc="-40" dirty="0">
                <a:latin typeface="Arial MT"/>
                <a:cs typeface="Arial MT"/>
              </a:rPr>
              <a:t> </a:t>
            </a:r>
            <a:r>
              <a:rPr sz="2400" dirty="0">
                <a:latin typeface="Arial MT"/>
                <a:cs typeface="Arial MT"/>
              </a:rPr>
              <a:t>its</a:t>
            </a:r>
            <a:r>
              <a:rPr sz="2400" spc="-40" dirty="0">
                <a:latin typeface="Arial MT"/>
                <a:cs typeface="Arial MT"/>
              </a:rPr>
              <a:t> </a:t>
            </a:r>
            <a:r>
              <a:rPr sz="2400" dirty="0">
                <a:latin typeface="Arial MT"/>
                <a:cs typeface="Arial MT"/>
              </a:rPr>
              <a:t>saved</a:t>
            </a:r>
            <a:r>
              <a:rPr sz="2400" spc="-40" dirty="0">
                <a:latin typeface="Arial MT"/>
                <a:cs typeface="Arial MT"/>
              </a:rPr>
              <a:t> </a:t>
            </a:r>
            <a:r>
              <a:rPr sz="2400" spc="-10" dirty="0">
                <a:latin typeface="Arial MT"/>
                <a:cs typeface="Arial MT"/>
              </a:rPr>
              <a:t>states,</a:t>
            </a:r>
            <a:endParaRPr sz="2400" dirty="0">
              <a:latin typeface="Arial MT"/>
              <a:cs typeface="Arial MT"/>
            </a:endParaRPr>
          </a:p>
          <a:p>
            <a:pPr marL="393700">
              <a:lnSpc>
                <a:spcPct val="100000"/>
              </a:lnSpc>
              <a:spcBef>
                <a:spcPts val="5"/>
              </a:spcBef>
            </a:pPr>
            <a:r>
              <a:rPr sz="2400" dirty="0">
                <a:latin typeface="Arial MT"/>
                <a:cs typeface="Arial MT"/>
              </a:rPr>
              <a:t>thereby</a:t>
            </a:r>
            <a:r>
              <a:rPr sz="2400" spc="-60" dirty="0">
                <a:latin typeface="Arial MT"/>
                <a:cs typeface="Arial MT"/>
              </a:rPr>
              <a:t> </a:t>
            </a:r>
            <a:r>
              <a:rPr sz="2400" dirty="0">
                <a:latin typeface="Arial MT"/>
                <a:cs typeface="Arial MT"/>
              </a:rPr>
              <a:t>reducing</a:t>
            </a:r>
            <a:r>
              <a:rPr sz="2400" spc="-4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amount</a:t>
            </a:r>
            <a:r>
              <a:rPr sz="2400" spc="-5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lost</a:t>
            </a:r>
            <a:r>
              <a:rPr sz="2400" spc="-55" dirty="0">
                <a:latin typeface="Arial MT"/>
                <a:cs typeface="Arial MT"/>
              </a:rPr>
              <a:t> </a:t>
            </a:r>
            <a:r>
              <a:rPr sz="2400" spc="-10" dirty="0">
                <a:latin typeface="Arial MT"/>
                <a:cs typeface="Arial MT"/>
              </a:rPr>
              <a:t>computation.</a:t>
            </a:r>
            <a:endParaRPr sz="2400" dirty="0">
              <a:latin typeface="Arial MT"/>
              <a:cs typeface="Arial MT"/>
            </a:endParaRPr>
          </a:p>
          <a:p>
            <a:pPr>
              <a:lnSpc>
                <a:spcPct val="100000"/>
              </a:lnSpc>
              <a:spcBef>
                <a:spcPts val="2125"/>
              </a:spcBef>
            </a:pPr>
            <a:endParaRPr sz="2400" dirty="0">
              <a:latin typeface="Arial MT"/>
              <a:cs typeface="Arial MT"/>
            </a:endParaRPr>
          </a:p>
          <a:p>
            <a:pPr marL="393065" indent="-380365">
              <a:lnSpc>
                <a:spcPct val="100000"/>
              </a:lnSpc>
              <a:buChar char="•"/>
              <a:tabLst>
                <a:tab pos="393065" algn="l"/>
              </a:tabLst>
            </a:pPr>
            <a:r>
              <a:rPr sz="2400" dirty="0">
                <a:latin typeface="Arial MT"/>
                <a:cs typeface="Arial MT"/>
              </a:rPr>
              <a:t>Each</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saved</a:t>
            </a:r>
            <a:r>
              <a:rPr sz="2400" spc="-40" dirty="0">
                <a:latin typeface="Arial MT"/>
                <a:cs typeface="Arial MT"/>
              </a:rPr>
              <a:t> </a:t>
            </a:r>
            <a:r>
              <a:rPr sz="2400" dirty="0">
                <a:latin typeface="Arial MT"/>
                <a:cs typeface="Arial MT"/>
              </a:rPr>
              <a:t>states</a:t>
            </a:r>
            <a:r>
              <a:rPr sz="2400" spc="-55"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called</a:t>
            </a:r>
            <a:r>
              <a:rPr sz="2400" spc="-25" dirty="0">
                <a:latin typeface="Arial MT"/>
                <a:cs typeface="Arial MT"/>
              </a:rPr>
              <a:t> </a:t>
            </a:r>
            <a:r>
              <a:rPr sz="2400" dirty="0">
                <a:latin typeface="Arial MT"/>
                <a:cs typeface="Arial MT"/>
              </a:rPr>
              <a:t>a</a:t>
            </a:r>
            <a:r>
              <a:rPr sz="2400" spc="-35" dirty="0">
                <a:latin typeface="Arial MT"/>
                <a:cs typeface="Arial MT"/>
              </a:rPr>
              <a:t> </a:t>
            </a:r>
            <a:r>
              <a:rPr sz="2400" u="sng" spc="-10" dirty="0">
                <a:uFill>
                  <a:solidFill>
                    <a:srgbClr val="000000"/>
                  </a:solidFill>
                </a:uFill>
                <a:latin typeface="Arial MT"/>
                <a:cs typeface="Arial MT"/>
              </a:rPr>
              <a:t>checkpoint</a:t>
            </a:r>
            <a:endParaRPr sz="2400" dirty="0">
              <a:latin typeface="Arial MT"/>
              <a:cs typeface="Arial MT"/>
            </a:endParaRPr>
          </a:p>
        </p:txBody>
      </p:sp>
      <p:sp>
        <p:nvSpPr>
          <p:cNvPr id="4" name="object 4"/>
          <p:cNvSpPr txBox="1"/>
          <p:nvPr/>
        </p:nvSpPr>
        <p:spPr>
          <a:xfrm>
            <a:off x="-12700" y="-17272"/>
            <a:ext cx="138430" cy="269240"/>
          </a:xfrm>
          <a:prstGeom prst="rect">
            <a:avLst/>
          </a:prstGeom>
        </p:spPr>
        <p:txBody>
          <a:bodyPr vert="horz" wrap="square" lIns="0" tIns="12065" rIns="0" bIns="0" rtlCol="0">
            <a:spAutoFit/>
          </a:bodyPr>
          <a:lstStyle/>
          <a:p>
            <a:pPr marL="12700">
              <a:lnSpc>
                <a:spcPct val="100000"/>
              </a:lnSpc>
              <a:spcBef>
                <a:spcPts val="95"/>
              </a:spcBef>
            </a:pPr>
            <a:r>
              <a:rPr sz="1600" spc="-50" dirty="0">
                <a:solidFill>
                  <a:srgbClr val="EAEAEA"/>
                </a:solidFill>
                <a:latin typeface="Arial MT"/>
                <a:cs typeface="Arial MT"/>
              </a:rPr>
              <a:t>3</a:t>
            </a:r>
            <a:endParaRPr sz="1600">
              <a:latin typeface="Arial MT"/>
              <a:cs typeface="Arial M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Different</a:t>
            </a:r>
            <a:r>
              <a:rPr spc="-50" dirty="0"/>
              <a:t> </a:t>
            </a:r>
            <a:r>
              <a:rPr dirty="0"/>
              <a:t>Rollback</a:t>
            </a:r>
            <a:r>
              <a:rPr spc="-45" dirty="0"/>
              <a:t> </a:t>
            </a:r>
            <a:r>
              <a:rPr dirty="0"/>
              <a:t>Recovery</a:t>
            </a:r>
            <a:r>
              <a:rPr spc="-30" dirty="0"/>
              <a:t> </a:t>
            </a:r>
            <a:r>
              <a:rPr spc="-10" dirty="0"/>
              <a:t>Schemes</a:t>
            </a:r>
          </a:p>
        </p:txBody>
      </p:sp>
      <p:sp>
        <p:nvSpPr>
          <p:cNvPr id="3" name="object 3"/>
          <p:cNvSpPr txBox="1"/>
          <p:nvPr/>
        </p:nvSpPr>
        <p:spPr>
          <a:xfrm>
            <a:off x="-12700" y="-17272"/>
            <a:ext cx="138430" cy="269240"/>
          </a:xfrm>
          <a:prstGeom prst="rect">
            <a:avLst/>
          </a:prstGeom>
        </p:spPr>
        <p:txBody>
          <a:bodyPr vert="horz" wrap="square" lIns="0" tIns="12065" rIns="0" bIns="0" rtlCol="0">
            <a:spAutoFit/>
          </a:bodyPr>
          <a:lstStyle/>
          <a:p>
            <a:pPr marL="12700">
              <a:lnSpc>
                <a:spcPct val="100000"/>
              </a:lnSpc>
              <a:spcBef>
                <a:spcPts val="95"/>
              </a:spcBef>
            </a:pPr>
            <a:r>
              <a:rPr sz="1600" spc="-50" dirty="0">
                <a:solidFill>
                  <a:srgbClr val="EAEAEA"/>
                </a:solidFill>
                <a:latin typeface="Arial MT"/>
                <a:cs typeface="Arial MT"/>
              </a:rPr>
              <a:t>4</a:t>
            </a:r>
            <a:endParaRPr sz="1600">
              <a:latin typeface="Arial MT"/>
              <a:cs typeface="Arial MT"/>
            </a:endParaRPr>
          </a:p>
        </p:txBody>
      </p:sp>
      <p:sp>
        <p:nvSpPr>
          <p:cNvPr id="4" name="object 4"/>
          <p:cNvSpPr/>
          <p:nvPr/>
        </p:nvSpPr>
        <p:spPr>
          <a:xfrm>
            <a:off x="3657600" y="1295400"/>
            <a:ext cx="4724400" cy="685800"/>
          </a:xfrm>
          <a:custGeom>
            <a:avLst/>
            <a:gdLst/>
            <a:ahLst/>
            <a:cxnLst/>
            <a:rect l="l" t="t" r="r" b="b"/>
            <a:pathLst>
              <a:path w="4724400" h="685800">
                <a:moveTo>
                  <a:pt x="4724400" y="0"/>
                </a:moveTo>
                <a:lnTo>
                  <a:pt x="0" y="0"/>
                </a:lnTo>
                <a:lnTo>
                  <a:pt x="0" y="685800"/>
                </a:lnTo>
                <a:lnTo>
                  <a:pt x="4724400" y="685800"/>
                </a:lnTo>
                <a:lnTo>
                  <a:pt x="4724400" y="0"/>
                </a:lnTo>
                <a:close/>
              </a:path>
            </a:pathLst>
          </a:custGeom>
          <a:solidFill>
            <a:srgbClr val="FFFFFF"/>
          </a:solidFill>
        </p:spPr>
        <p:txBody>
          <a:bodyPr wrap="square" lIns="0" tIns="0" rIns="0" bIns="0" rtlCol="0"/>
          <a:lstStyle/>
          <a:p>
            <a:endParaRPr/>
          </a:p>
        </p:txBody>
      </p:sp>
      <p:sp>
        <p:nvSpPr>
          <p:cNvPr id="5" name="object 5"/>
          <p:cNvSpPr txBox="1"/>
          <p:nvPr/>
        </p:nvSpPr>
        <p:spPr>
          <a:xfrm>
            <a:off x="3657600" y="1295400"/>
            <a:ext cx="4724400" cy="685800"/>
          </a:xfrm>
          <a:prstGeom prst="rect">
            <a:avLst/>
          </a:prstGeom>
          <a:ln w="12192">
            <a:solidFill>
              <a:srgbClr val="000000"/>
            </a:solidFill>
          </a:ln>
        </p:spPr>
        <p:txBody>
          <a:bodyPr vert="horz" wrap="square" lIns="0" tIns="211454" rIns="0" bIns="0" rtlCol="0">
            <a:spAutoFit/>
          </a:bodyPr>
          <a:lstStyle/>
          <a:p>
            <a:pPr marL="92075">
              <a:lnSpc>
                <a:spcPct val="100000"/>
              </a:lnSpc>
              <a:spcBef>
                <a:spcPts val="1664"/>
              </a:spcBef>
            </a:pPr>
            <a:r>
              <a:rPr sz="1600" dirty="0">
                <a:latin typeface="Comic Sans MS"/>
                <a:cs typeface="Comic Sans MS"/>
              </a:rPr>
              <a:t>Rollback</a:t>
            </a:r>
            <a:r>
              <a:rPr sz="1600" spc="-65" dirty="0">
                <a:latin typeface="Comic Sans MS"/>
                <a:cs typeface="Comic Sans MS"/>
              </a:rPr>
              <a:t> </a:t>
            </a:r>
            <a:r>
              <a:rPr sz="1600" dirty="0">
                <a:latin typeface="Comic Sans MS"/>
                <a:cs typeface="Comic Sans MS"/>
              </a:rPr>
              <a:t>Recovery</a:t>
            </a:r>
            <a:r>
              <a:rPr sz="1600" spc="-80" dirty="0">
                <a:latin typeface="Comic Sans MS"/>
                <a:cs typeface="Comic Sans MS"/>
              </a:rPr>
              <a:t> </a:t>
            </a:r>
            <a:r>
              <a:rPr sz="1600" spc="-10" dirty="0">
                <a:latin typeface="Comic Sans MS"/>
                <a:cs typeface="Comic Sans MS"/>
              </a:rPr>
              <a:t>Schemes</a:t>
            </a:r>
            <a:endParaRPr sz="1600">
              <a:latin typeface="Comic Sans MS"/>
              <a:cs typeface="Comic Sans MS"/>
            </a:endParaRPr>
          </a:p>
        </p:txBody>
      </p:sp>
      <p:graphicFrame>
        <p:nvGraphicFramePr>
          <p:cNvPr id="6" name="object 6"/>
          <p:cNvGraphicFramePr>
            <a:graphicFrameLocks noGrp="1"/>
          </p:cNvGraphicFramePr>
          <p:nvPr/>
        </p:nvGraphicFramePr>
        <p:xfrm>
          <a:off x="2180844" y="2508504"/>
          <a:ext cx="2895600" cy="358140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685800">
                <a:tc gridSpan="2">
                  <a:txBody>
                    <a:bodyPr/>
                    <a:lstStyle/>
                    <a:p>
                      <a:pPr marL="91440">
                        <a:lnSpc>
                          <a:spcPct val="100000"/>
                        </a:lnSpc>
                        <a:spcBef>
                          <a:spcPts val="1670"/>
                        </a:spcBef>
                      </a:pPr>
                      <a:r>
                        <a:rPr sz="1600" spc="-10" dirty="0">
                          <a:latin typeface="Comic Sans MS"/>
                          <a:cs typeface="Comic Sans MS"/>
                        </a:rPr>
                        <a:t>Checkpoint</a:t>
                      </a:r>
                      <a:r>
                        <a:rPr sz="1600" spc="-20" dirty="0">
                          <a:latin typeface="Comic Sans MS"/>
                          <a:cs typeface="Comic Sans MS"/>
                        </a:rPr>
                        <a:t> </a:t>
                      </a:r>
                      <a:r>
                        <a:rPr sz="1600" spc="-10" dirty="0">
                          <a:latin typeface="Comic Sans MS"/>
                          <a:cs typeface="Comic Sans MS"/>
                        </a:rPr>
                        <a:t>based</a:t>
                      </a:r>
                      <a:endParaRPr sz="1600">
                        <a:latin typeface="Comic Sans MS"/>
                        <a:cs typeface="Comic Sans MS"/>
                      </a:endParaRPr>
                    </a:p>
                  </a:txBody>
                  <a:tcPr marL="0" marR="0" marT="212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04800">
                <a:tc gridSpan="2">
                  <a:txBody>
                    <a:bodyPr/>
                    <a:lstStyle/>
                    <a:p>
                      <a:pPr>
                        <a:lnSpc>
                          <a:spcPct val="100000"/>
                        </a:lnSpc>
                      </a:pPr>
                      <a:endParaRPr sz="1800">
                        <a:latin typeface="Times New Roman"/>
                        <a:cs typeface="Times New Roman"/>
                      </a:endParaRPr>
                    </a:p>
                  </a:txBody>
                  <a:tcPr marL="0" marR="0" marT="0" marB="0">
                    <a:lnL w="76200">
                      <a:solidFill>
                        <a:srgbClr val="FF99CC"/>
                      </a:solidFill>
                      <a:prstDash val="solid"/>
                    </a:lnL>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1"/>
                  </a:ext>
                </a:extLst>
              </a:tr>
              <a:tr h="685800">
                <a:tc>
                  <a:txBody>
                    <a:bodyPr/>
                    <a:lstStyle/>
                    <a:p>
                      <a:pPr marL="91440">
                        <a:lnSpc>
                          <a:spcPct val="100000"/>
                        </a:lnSpc>
                        <a:spcBef>
                          <a:spcPts val="705"/>
                        </a:spcBef>
                      </a:pPr>
                      <a:r>
                        <a:rPr sz="1600" spc="-10" dirty="0">
                          <a:latin typeface="Comic Sans MS"/>
                          <a:cs typeface="Comic Sans MS"/>
                        </a:rPr>
                        <a:t>Uncoordinated</a:t>
                      </a:r>
                      <a:endParaRPr sz="1600">
                        <a:latin typeface="Comic Sans MS"/>
                        <a:cs typeface="Comic Sans MS"/>
                      </a:endParaRPr>
                    </a:p>
                    <a:p>
                      <a:pPr marL="91440">
                        <a:lnSpc>
                          <a:spcPct val="100000"/>
                        </a:lnSpc>
                        <a:spcBef>
                          <a:spcPts val="5"/>
                        </a:spcBef>
                      </a:pPr>
                      <a:r>
                        <a:rPr sz="1600" dirty="0">
                          <a:latin typeface="Comic Sans MS"/>
                          <a:cs typeface="Comic Sans MS"/>
                        </a:rPr>
                        <a:t>check</a:t>
                      </a:r>
                      <a:r>
                        <a:rPr sz="1600" spc="-40" dirty="0">
                          <a:latin typeface="Comic Sans MS"/>
                          <a:cs typeface="Comic Sans MS"/>
                        </a:rPr>
                        <a:t> </a:t>
                      </a:r>
                      <a:r>
                        <a:rPr sz="1600" spc="-10" dirty="0">
                          <a:latin typeface="Comic Sans MS"/>
                          <a:cs typeface="Comic Sans MS"/>
                        </a:rPr>
                        <a:t>pointing</a:t>
                      </a:r>
                      <a:endParaRPr sz="1600">
                        <a:latin typeface="Comic Sans MS"/>
                        <a:cs typeface="Comic Sans MS"/>
                      </a:endParaRPr>
                    </a:p>
                  </a:txBody>
                  <a:tcPr marL="0" marR="0" marT="89535"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r h="304800">
                <a:tc gridSpan="2">
                  <a:txBody>
                    <a:bodyPr/>
                    <a:lstStyle/>
                    <a:p>
                      <a:pPr>
                        <a:lnSpc>
                          <a:spcPct val="100000"/>
                        </a:lnSpc>
                      </a:pPr>
                      <a:endParaRPr sz="1800">
                        <a:latin typeface="Times New Roman"/>
                        <a:cs typeface="Times New Roman"/>
                      </a:endParaRPr>
                    </a:p>
                  </a:txBody>
                  <a:tcPr marL="0" marR="0" marT="0" marB="0">
                    <a:lnL w="76200">
                      <a:solidFill>
                        <a:srgbClr val="FF99CC"/>
                      </a:solidFill>
                      <a:prstDash val="solid"/>
                    </a:lnL>
                    <a:lnT w="12700" cap="flat" cmpd="sng" algn="ctr">
                      <a:solidFill>
                        <a:srgbClr val="000000"/>
                      </a:solidFill>
                      <a:prstDash val="solid"/>
                      <a:round/>
                      <a:headEnd type="none" w="med" len="med"/>
                      <a:tailEnd type="none" w="med" len="med"/>
                    </a:lnT>
                  </a:tcPr>
                </a:tc>
                <a:tc hMerge="1">
                  <a:txBody>
                    <a:bodyPr/>
                    <a:lstStyle/>
                    <a:p>
                      <a:endParaRPr/>
                    </a:p>
                  </a:txBody>
                  <a:tcPr marL="0" marR="0" marT="0" marB="0"/>
                </a:tc>
                <a:extLst>
                  <a:ext uri="{0D108BD9-81ED-4DB2-BD59-A6C34878D82A}">
                    <a16:rowId xmlns:a16="http://schemas.microsoft.com/office/drawing/2014/main" val="10003"/>
                  </a:ext>
                </a:extLst>
              </a:tr>
              <a:tr h="685800">
                <a:tc>
                  <a:txBody>
                    <a:bodyPr/>
                    <a:lstStyle/>
                    <a:p>
                      <a:pPr marL="91440" marR="72390">
                        <a:lnSpc>
                          <a:spcPct val="100000"/>
                        </a:lnSpc>
                        <a:spcBef>
                          <a:spcPts val="710"/>
                        </a:spcBef>
                      </a:pPr>
                      <a:r>
                        <a:rPr sz="1600" spc="-10" dirty="0">
                          <a:latin typeface="Comic Sans MS"/>
                          <a:cs typeface="Comic Sans MS"/>
                        </a:rPr>
                        <a:t>Coordinated </a:t>
                      </a:r>
                      <a:r>
                        <a:rPr sz="1600" dirty="0">
                          <a:latin typeface="Comic Sans MS"/>
                          <a:cs typeface="Comic Sans MS"/>
                        </a:rPr>
                        <a:t>check</a:t>
                      </a:r>
                      <a:r>
                        <a:rPr sz="1600" spc="-40" dirty="0">
                          <a:latin typeface="Comic Sans MS"/>
                          <a:cs typeface="Comic Sans MS"/>
                        </a:rPr>
                        <a:t> </a:t>
                      </a:r>
                      <a:r>
                        <a:rPr sz="1600" spc="-10" dirty="0">
                          <a:latin typeface="Comic Sans MS"/>
                          <a:cs typeface="Comic Sans MS"/>
                        </a:rPr>
                        <a:t>pointing</a:t>
                      </a:r>
                      <a:endParaRPr sz="1600">
                        <a:latin typeface="Comic Sans MS"/>
                        <a:cs typeface="Comic Sans MS"/>
                      </a:endParaRPr>
                    </a:p>
                  </a:txBody>
                  <a:tcPr marL="0" marR="0" marT="90170"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4"/>
                  </a:ext>
                </a:extLst>
              </a:tr>
              <a:tr h="228600">
                <a:tc gridSpan="2">
                  <a:txBody>
                    <a:bodyPr/>
                    <a:lstStyle/>
                    <a:p>
                      <a:pPr>
                        <a:lnSpc>
                          <a:spcPct val="100000"/>
                        </a:lnSpc>
                      </a:pPr>
                      <a:endParaRPr sz="1300">
                        <a:latin typeface="Times New Roman"/>
                        <a:cs typeface="Times New Roman"/>
                      </a:endParaRPr>
                    </a:p>
                  </a:txBody>
                  <a:tcPr marL="0" marR="0" marT="0" marB="0">
                    <a:lnL w="76200">
                      <a:solidFill>
                        <a:srgbClr val="FF99CC"/>
                      </a:solidFill>
                      <a:prstDash val="solid"/>
                    </a:lnL>
                    <a:lnT w="12700" cap="flat" cmpd="sng" algn="ctr">
                      <a:solidFill>
                        <a:srgbClr val="000000"/>
                      </a:solidFill>
                      <a:prstDash val="solid"/>
                      <a:round/>
                      <a:headEnd type="none" w="med" len="med"/>
                      <a:tailEnd type="none" w="med" len="med"/>
                    </a:lnT>
                    <a:solidFill>
                      <a:srgbClr val="FFFFFF"/>
                    </a:solidFill>
                  </a:tcPr>
                </a:tc>
                <a:tc hMerge="1">
                  <a:txBody>
                    <a:bodyPr/>
                    <a:lstStyle/>
                    <a:p>
                      <a:endParaRPr/>
                    </a:p>
                  </a:txBody>
                  <a:tcPr marL="0" marR="0" marT="0" marB="0"/>
                </a:tc>
                <a:extLst>
                  <a:ext uri="{0D108BD9-81ED-4DB2-BD59-A6C34878D82A}">
                    <a16:rowId xmlns:a16="http://schemas.microsoft.com/office/drawing/2014/main" val="10005"/>
                  </a:ext>
                </a:extLst>
              </a:tr>
              <a:tr h="685800">
                <a:tc>
                  <a:txBody>
                    <a:bodyPr/>
                    <a:lstStyle/>
                    <a:p>
                      <a:pPr marL="91440" marR="50165">
                        <a:lnSpc>
                          <a:spcPct val="100000"/>
                        </a:lnSpc>
                        <a:spcBef>
                          <a:spcPts val="710"/>
                        </a:spcBef>
                      </a:pPr>
                      <a:r>
                        <a:rPr sz="1600" dirty="0">
                          <a:latin typeface="Comic Sans MS"/>
                          <a:cs typeface="Comic Sans MS"/>
                        </a:rPr>
                        <a:t>Comm.</a:t>
                      </a:r>
                      <a:r>
                        <a:rPr sz="1600" spc="-40" dirty="0">
                          <a:latin typeface="Comic Sans MS"/>
                          <a:cs typeface="Comic Sans MS"/>
                        </a:rPr>
                        <a:t> </a:t>
                      </a:r>
                      <a:r>
                        <a:rPr sz="1600" spc="-10" dirty="0">
                          <a:latin typeface="Comic Sans MS"/>
                          <a:cs typeface="Comic Sans MS"/>
                        </a:rPr>
                        <a:t>induced </a:t>
                      </a:r>
                      <a:r>
                        <a:rPr sz="1600" dirty="0">
                          <a:latin typeface="Comic Sans MS"/>
                          <a:cs typeface="Comic Sans MS"/>
                        </a:rPr>
                        <a:t>check</a:t>
                      </a:r>
                      <a:r>
                        <a:rPr sz="1600" spc="-40" dirty="0">
                          <a:latin typeface="Comic Sans MS"/>
                          <a:cs typeface="Comic Sans MS"/>
                        </a:rPr>
                        <a:t> </a:t>
                      </a:r>
                      <a:r>
                        <a:rPr sz="1600" spc="-10" dirty="0">
                          <a:latin typeface="Comic Sans MS"/>
                          <a:cs typeface="Comic Sans MS"/>
                        </a:rPr>
                        <a:t>pointing</a:t>
                      </a:r>
                      <a:endParaRPr sz="1600">
                        <a:latin typeface="Comic Sans MS"/>
                        <a:cs typeface="Comic Sans MS"/>
                      </a:endParaRPr>
                    </a:p>
                  </a:txBody>
                  <a:tcPr marL="0" marR="0" marT="90170"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solidFill>
                      <a:srgbClr val="FFFFFF"/>
                    </a:solidFill>
                  </a:tcPr>
                </a:tc>
                <a:extLst>
                  <a:ext uri="{0D108BD9-81ED-4DB2-BD59-A6C34878D82A}">
                    <a16:rowId xmlns:a16="http://schemas.microsoft.com/office/drawing/2014/main" val="10006"/>
                  </a:ext>
                </a:extLst>
              </a:tr>
            </a:tbl>
          </a:graphicData>
        </a:graphic>
      </p:graphicFrame>
      <p:graphicFrame>
        <p:nvGraphicFramePr>
          <p:cNvPr id="7" name="object 7"/>
          <p:cNvGraphicFramePr>
            <a:graphicFrameLocks noGrp="1"/>
          </p:cNvGraphicFramePr>
          <p:nvPr/>
        </p:nvGraphicFramePr>
        <p:xfrm>
          <a:off x="6448044" y="2508504"/>
          <a:ext cx="2895600" cy="358140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tblGrid>
              <a:tr h="685800">
                <a:tc gridSpan="2">
                  <a:txBody>
                    <a:bodyPr/>
                    <a:lstStyle/>
                    <a:p>
                      <a:pPr marL="92075">
                        <a:lnSpc>
                          <a:spcPct val="100000"/>
                        </a:lnSpc>
                        <a:spcBef>
                          <a:spcPts val="1670"/>
                        </a:spcBef>
                      </a:pPr>
                      <a:r>
                        <a:rPr sz="1600" dirty="0">
                          <a:latin typeface="Comic Sans MS"/>
                          <a:cs typeface="Comic Sans MS"/>
                        </a:rPr>
                        <a:t>Log</a:t>
                      </a:r>
                      <a:r>
                        <a:rPr sz="1600" spc="-35" dirty="0">
                          <a:latin typeface="Comic Sans MS"/>
                          <a:cs typeface="Comic Sans MS"/>
                        </a:rPr>
                        <a:t> </a:t>
                      </a:r>
                      <a:r>
                        <a:rPr sz="1600" spc="-10" dirty="0">
                          <a:latin typeface="Comic Sans MS"/>
                          <a:cs typeface="Comic Sans MS"/>
                        </a:rPr>
                        <a:t>based</a:t>
                      </a:r>
                      <a:endParaRPr sz="1600">
                        <a:latin typeface="Comic Sans MS"/>
                        <a:cs typeface="Comic Sans MS"/>
                      </a:endParaRPr>
                    </a:p>
                  </a:txBody>
                  <a:tcPr marL="0" marR="0" marT="2120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304800">
                <a:tc gridSpan="2">
                  <a:txBody>
                    <a:bodyPr/>
                    <a:lstStyle/>
                    <a:p>
                      <a:pPr>
                        <a:lnSpc>
                          <a:spcPct val="100000"/>
                        </a:lnSpc>
                      </a:pPr>
                      <a:endParaRPr sz="1800">
                        <a:latin typeface="Times New Roman"/>
                        <a:cs typeface="Times New Roman"/>
                      </a:endParaRPr>
                    </a:p>
                  </a:txBody>
                  <a:tcPr marL="0" marR="0" marT="0" marB="0">
                    <a:lnL w="76200">
                      <a:solidFill>
                        <a:srgbClr val="FF99CC"/>
                      </a:solidFill>
                      <a:prstDash val="solid"/>
                    </a:lnL>
                    <a:lnT w="12700">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1"/>
                  </a:ext>
                </a:extLst>
              </a:tr>
              <a:tr h="685800">
                <a:tc>
                  <a:txBody>
                    <a:bodyPr/>
                    <a:lstStyle/>
                    <a:p>
                      <a:pPr marL="92075">
                        <a:lnSpc>
                          <a:spcPct val="100000"/>
                        </a:lnSpc>
                        <a:spcBef>
                          <a:spcPts val="705"/>
                        </a:spcBef>
                      </a:pPr>
                      <a:r>
                        <a:rPr sz="1600" spc="-10" dirty="0">
                          <a:latin typeface="Comic Sans MS"/>
                          <a:cs typeface="Comic Sans MS"/>
                        </a:rPr>
                        <a:t>Pessimistic</a:t>
                      </a:r>
                      <a:endParaRPr sz="1600">
                        <a:latin typeface="Comic Sans MS"/>
                        <a:cs typeface="Comic Sans MS"/>
                      </a:endParaRPr>
                    </a:p>
                    <a:p>
                      <a:pPr marL="92075">
                        <a:lnSpc>
                          <a:spcPct val="100000"/>
                        </a:lnSpc>
                        <a:spcBef>
                          <a:spcPts val="5"/>
                        </a:spcBef>
                      </a:pPr>
                      <a:r>
                        <a:rPr sz="1600" spc="-10" dirty="0">
                          <a:latin typeface="Comic Sans MS"/>
                          <a:cs typeface="Comic Sans MS"/>
                        </a:rPr>
                        <a:t>Logging</a:t>
                      </a:r>
                      <a:endParaRPr sz="1600">
                        <a:latin typeface="Comic Sans MS"/>
                        <a:cs typeface="Comic Sans MS"/>
                      </a:endParaRPr>
                    </a:p>
                  </a:txBody>
                  <a:tcPr marL="0" marR="0" marT="89535"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r h="304800">
                <a:tc gridSpan="2">
                  <a:txBody>
                    <a:bodyPr/>
                    <a:lstStyle/>
                    <a:p>
                      <a:pPr>
                        <a:lnSpc>
                          <a:spcPct val="100000"/>
                        </a:lnSpc>
                      </a:pPr>
                      <a:endParaRPr sz="1800">
                        <a:latin typeface="Times New Roman"/>
                        <a:cs typeface="Times New Roman"/>
                      </a:endParaRPr>
                    </a:p>
                  </a:txBody>
                  <a:tcPr marL="0" marR="0" marT="0" marB="0">
                    <a:lnL w="76200">
                      <a:solidFill>
                        <a:srgbClr val="FF99CC"/>
                      </a:solidFill>
                      <a:prstDash val="solid"/>
                    </a:lnL>
                    <a:lnT w="12700" cap="flat" cmpd="sng" algn="ctr">
                      <a:solidFill>
                        <a:srgbClr val="000000"/>
                      </a:solidFill>
                      <a:prstDash val="solid"/>
                      <a:round/>
                      <a:headEnd type="none" w="med" len="med"/>
                      <a:tailEnd type="none" w="med" len="med"/>
                    </a:lnT>
                  </a:tcPr>
                </a:tc>
                <a:tc hMerge="1">
                  <a:txBody>
                    <a:bodyPr/>
                    <a:lstStyle/>
                    <a:p>
                      <a:endParaRPr/>
                    </a:p>
                  </a:txBody>
                  <a:tcPr marL="0" marR="0" marT="0" marB="0"/>
                </a:tc>
                <a:extLst>
                  <a:ext uri="{0D108BD9-81ED-4DB2-BD59-A6C34878D82A}">
                    <a16:rowId xmlns:a16="http://schemas.microsoft.com/office/drawing/2014/main" val="10003"/>
                  </a:ext>
                </a:extLst>
              </a:tr>
              <a:tr h="685800">
                <a:tc>
                  <a:txBody>
                    <a:bodyPr/>
                    <a:lstStyle/>
                    <a:p>
                      <a:pPr marL="92075" marR="432434">
                        <a:lnSpc>
                          <a:spcPct val="100000"/>
                        </a:lnSpc>
                        <a:spcBef>
                          <a:spcPts val="710"/>
                        </a:spcBef>
                      </a:pPr>
                      <a:r>
                        <a:rPr sz="1600" spc="-10" dirty="0">
                          <a:latin typeface="Comic Sans MS"/>
                          <a:cs typeface="Comic Sans MS"/>
                        </a:rPr>
                        <a:t>Optimistic Logging</a:t>
                      </a:r>
                      <a:endParaRPr sz="1600">
                        <a:latin typeface="Comic Sans MS"/>
                        <a:cs typeface="Comic Sans MS"/>
                      </a:endParaRPr>
                    </a:p>
                  </a:txBody>
                  <a:tcPr marL="0" marR="0" marT="90170"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tcPr>
                </a:tc>
                <a:extLst>
                  <a:ext uri="{0D108BD9-81ED-4DB2-BD59-A6C34878D82A}">
                    <a16:rowId xmlns:a16="http://schemas.microsoft.com/office/drawing/2014/main" val="10004"/>
                  </a:ext>
                </a:extLst>
              </a:tr>
              <a:tr h="228600">
                <a:tc gridSpan="2">
                  <a:txBody>
                    <a:bodyPr/>
                    <a:lstStyle/>
                    <a:p>
                      <a:pPr>
                        <a:lnSpc>
                          <a:spcPct val="100000"/>
                        </a:lnSpc>
                      </a:pPr>
                      <a:endParaRPr sz="1300">
                        <a:latin typeface="Times New Roman"/>
                        <a:cs typeface="Times New Roman"/>
                      </a:endParaRPr>
                    </a:p>
                  </a:txBody>
                  <a:tcPr marL="0" marR="0" marT="0" marB="0">
                    <a:lnL w="76200">
                      <a:solidFill>
                        <a:srgbClr val="FF99CC"/>
                      </a:solidFill>
                      <a:prstDash val="solid"/>
                    </a:lnL>
                    <a:lnT w="12700" cap="flat" cmpd="sng" algn="ctr">
                      <a:solidFill>
                        <a:srgbClr val="000000"/>
                      </a:solidFill>
                      <a:prstDash val="solid"/>
                      <a:round/>
                      <a:headEnd type="none" w="med" len="med"/>
                      <a:tailEnd type="none" w="med" len="med"/>
                    </a:lnT>
                    <a:solidFill>
                      <a:srgbClr val="FFFFFF"/>
                    </a:solidFill>
                  </a:tcPr>
                </a:tc>
                <a:tc hMerge="1">
                  <a:txBody>
                    <a:bodyPr/>
                    <a:lstStyle/>
                    <a:p>
                      <a:endParaRPr/>
                    </a:p>
                  </a:txBody>
                  <a:tcPr marL="0" marR="0" marT="0" marB="0"/>
                </a:tc>
                <a:extLst>
                  <a:ext uri="{0D108BD9-81ED-4DB2-BD59-A6C34878D82A}">
                    <a16:rowId xmlns:a16="http://schemas.microsoft.com/office/drawing/2014/main" val="10005"/>
                  </a:ext>
                </a:extLst>
              </a:tr>
              <a:tr h="685800">
                <a:tc>
                  <a:txBody>
                    <a:bodyPr/>
                    <a:lstStyle/>
                    <a:p>
                      <a:pPr marL="92075" marR="718820">
                        <a:lnSpc>
                          <a:spcPct val="100000"/>
                        </a:lnSpc>
                        <a:spcBef>
                          <a:spcPts val="710"/>
                        </a:spcBef>
                      </a:pPr>
                      <a:r>
                        <a:rPr sz="1600" spc="-10" dirty="0">
                          <a:latin typeface="Comic Sans MS"/>
                          <a:cs typeface="Comic Sans MS"/>
                        </a:rPr>
                        <a:t>Casual Logging</a:t>
                      </a:r>
                      <a:endParaRPr sz="1600">
                        <a:latin typeface="Comic Sans MS"/>
                        <a:cs typeface="Comic Sans MS"/>
                      </a:endParaRPr>
                    </a:p>
                  </a:txBody>
                  <a:tcPr marL="0" marR="0" marT="90170" marB="0">
                    <a:lnL w="76200">
                      <a:solidFill>
                        <a:srgbClr val="FF99CC"/>
                      </a:solidFill>
                      <a:prstDash val="solid"/>
                    </a:lnL>
                    <a:lnR w="12700">
                      <a:solidFill>
                        <a:srgbClr val="000000"/>
                      </a:solidFill>
                      <a:prstDash val="solid"/>
                    </a:lnR>
                    <a:lnB w="12700">
                      <a:solidFill>
                        <a:srgbClr val="000000"/>
                      </a:solidFill>
                      <a:prstDash val="solid"/>
                    </a:lnB>
                    <a:solidFill>
                      <a:srgbClr val="FFFF00"/>
                    </a:solidFill>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solidFill>
                      <a:srgbClr val="FFFFFF"/>
                    </a:solidFill>
                  </a:tcPr>
                </a:tc>
                <a:extLst>
                  <a:ext uri="{0D108BD9-81ED-4DB2-BD59-A6C34878D82A}">
                    <a16:rowId xmlns:a16="http://schemas.microsoft.com/office/drawing/2014/main" val="10006"/>
                  </a:ext>
                </a:extLst>
              </a:tr>
            </a:tbl>
          </a:graphicData>
        </a:graphic>
      </p:graphicFrame>
      <p:sp>
        <p:nvSpPr>
          <p:cNvPr id="8" name="object 8"/>
          <p:cNvSpPr/>
          <p:nvPr/>
        </p:nvSpPr>
        <p:spPr>
          <a:xfrm>
            <a:off x="4420235" y="1956815"/>
            <a:ext cx="2820035" cy="594995"/>
          </a:xfrm>
          <a:custGeom>
            <a:avLst/>
            <a:gdLst/>
            <a:ahLst/>
            <a:cxnLst/>
            <a:rect l="l" t="t" r="r" b="b"/>
            <a:pathLst>
              <a:path w="2820034" h="594994">
                <a:moveTo>
                  <a:pt x="2819654" y="558546"/>
                </a:moveTo>
                <a:lnTo>
                  <a:pt x="2709037" y="436118"/>
                </a:lnTo>
                <a:lnTo>
                  <a:pt x="2702915" y="431660"/>
                </a:lnTo>
                <a:lnTo>
                  <a:pt x="2695803" y="429895"/>
                </a:lnTo>
                <a:lnTo>
                  <a:pt x="2688577" y="430911"/>
                </a:lnTo>
                <a:lnTo>
                  <a:pt x="2682113" y="434721"/>
                </a:lnTo>
                <a:lnTo>
                  <a:pt x="2677579" y="440842"/>
                </a:lnTo>
                <a:lnTo>
                  <a:pt x="2675839" y="447954"/>
                </a:lnTo>
                <a:lnTo>
                  <a:pt x="2676868" y="455180"/>
                </a:lnTo>
                <a:lnTo>
                  <a:pt x="2680716" y="461645"/>
                </a:lnTo>
                <a:lnTo>
                  <a:pt x="2722257" y="507593"/>
                </a:lnTo>
                <a:lnTo>
                  <a:pt x="1241145" y="36385"/>
                </a:lnTo>
                <a:lnTo>
                  <a:pt x="1244473" y="34925"/>
                </a:lnTo>
                <a:lnTo>
                  <a:pt x="1229106" y="0"/>
                </a:lnTo>
                <a:lnTo>
                  <a:pt x="1186040" y="18846"/>
                </a:lnTo>
                <a:lnTo>
                  <a:pt x="1130808" y="1270"/>
                </a:lnTo>
                <a:lnTo>
                  <a:pt x="1119251" y="37465"/>
                </a:lnTo>
                <a:lnTo>
                  <a:pt x="1133284" y="41935"/>
                </a:lnTo>
                <a:lnTo>
                  <a:pt x="91478" y="497840"/>
                </a:lnTo>
                <a:lnTo>
                  <a:pt x="128016" y="447802"/>
                </a:lnTo>
                <a:lnTo>
                  <a:pt x="109753" y="417703"/>
                </a:lnTo>
                <a:lnTo>
                  <a:pt x="102870" y="420204"/>
                </a:lnTo>
                <a:lnTo>
                  <a:pt x="97282" y="425323"/>
                </a:lnTo>
                <a:lnTo>
                  <a:pt x="0" y="558546"/>
                </a:lnTo>
                <a:lnTo>
                  <a:pt x="163957" y="577596"/>
                </a:lnTo>
                <a:lnTo>
                  <a:pt x="171475" y="576999"/>
                </a:lnTo>
                <a:lnTo>
                  <a:pt x="177965" y="573659"/>
                </a:lnTo>
                <a:lnTo>
                  <a:pt x="182714" y="568134"/>
                </a:lnTo>
                <a:lnTo>
                  <a:pt x="185039" y="560959"/>
                </a:lnTo>
                <a:lnTo>
                  <a:pt x="184531" y="554609"/>
                </a:lnTo>
                <a:lnTo>
                  <a:pt x="106768" y="532625"/>
                </a:lnTo>
                <a:lnTo>
                  <a:pt x="1188377" y="59474"/>
                </a:lnTo>
                <a:lnTo>
                  <a:pt x="2710700" y="543915"/>
                </a:lnTo>
                <a:lnTo>
                  <a:pt x="2650236" y="557403"/>
                </a:lnTo>
                <a:lnTo>
                  <a:pt x="2643378" y="560476"/>
                </a:lnTo>
                <a:lnTo>
                  <a:pt x="2638387" y="565772"/>
                </a:lnTo>
                <a:lnTo>
                  <a:pt x="2635732" y="572566"/>
                </a:lnTo>
                <a:lnTo>
                  <a:pt x="2635885" y="580136"/>
                </a:lnTo>
                <a:lnTo>
                  <a:pt x="2638945" y="587070"/>
                </a:lnTo>
                <a:lnTo>
                  <a:pt x="2644241" y="592099"/>
                </a:lnTo>
                <a:lnTo>
                  <a:pt x="2651036" y="594766"/>
                </a:lnTo>
                <a:lnTo>
                  <a:pt x="2658618" y="594614"/>
                </a:lnTo>
                <a:lnTo>
                  <a:pt x="2789593" y="565277"/>
                </a:lnTo>
                <a:lnTo>
                  <a:pt x="2819654" y="558546"/>
                </a:lnTo>
                <a:close/>
              </a:path>
            </a:pathLst>
          </a:custGeom>
          <a:solidFill>
            <a:srgbClr val="FF99CC"/>
          </a:solid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Checkpoint</a:t>
            </a:r>
            <a:r>
              <a:rPr spc="-70" dirty="0"/>
              <a:t> </a:t>
            </a:r>
            <a:r>
              <a:rPr dirty="0"/>
              <a:t>based</a:t>
            </a:r>
            <a:r>
              <a:rPr spc="-45" dirty="0"/>
              <a:t> </a:t>
            </a:r>
            <a:r>
              <a:rPr dirty="0"/>
              <a:t>Recovery:</a:t>
            </a:r>
            <a:r>
              <a:rPr spc="-50" dirty="0"/>
              <a:t> </a:t>
            </a:r>
            <a:r>
              <a:rPr spc="-10" dirty="0"/>
              <a:t>Overview</a:t>
            </a:r>
          </a:p>
        </p:txBody>
      </p:sp>
      <p:sp>
        <p:nvSpPr>
          <p:cNvPr id="3" name="object 3"/>
          <p:cNvSpPr txBox="1"/>
          <p:nvPr/>
        </p:nvSpPr>
        <p:spPr>
          <a:xfrm>
            <a:off x="914400" y="1066800"/>
            <a:ext cx="9251950" cy="5179431"/>
          </a:xfrm>
          <a:prstGeom prst="rect">
            <a:avLst/>
          </a:prstGeom>
        </p:spPr>
        <p:txBody>
          <a:bodyPr vert="horz" wrap="square" lIns="0" tIns="53975" rIns="0" bIns="0" rtlCol="0">
            <a:spAutoFit/>
          </a:bodyPr>
          <a:lstStyle/>
          <a:p>
            <a:pPr>
              <a:lnSpc>
                <a:spcPct val="150000"/>
              </a:lnSpc>
              <a:buNone/>
            </a:pPr>
            <a:r>
              <a:rPr lang="en-IN" sz="1600" b="1" dirty="0"/>
              <a:t>Types of Checkpointing:</a:t>
            </a:r>
          </a:p>
          <a:p>
            <a:pPr>
              <a:lnSpc>
                <a:spcPct val="150000"/>
              </a:lnSpc>
              <a:buFont typeface="+mj-lt"/>
              <a:buAutoNum type="arabicPeriod"/>
            </a:pPr>
            <a:r>
              <a:rPr lang="en-IN" sz="1600" b="1" dirty="0"/>
              <a:t>Uncoordinated Checkpointing</a:t>
            </a:r>
            <a:endParaRPr lang="en-IN" sz="1600" dirty="0"/>
          </a:p>
          <a:p>
            <a:pPr marL="742950" lvl="1" indent="-285750">
              <a:lnSpc>
                <a:spcPct val="150000"/>
              </a:lnSpc>
              <a:buFont typeface="+mj-lt"/>
              <a:buAutoNum type="arabicPeriod"/>
            </a:pPr>
            <a:r>
              <a:rPr lang="en-IN" sz="1600" dirty="0"/>
              <a:t>Each process </a:t>
            </a:r>
            <a:r>
              <a:rPr lang="en-IN" sz="1600" b="1" dirty="0"/>
              <a:t>independently</a:t>
            </a:r>
            <a:r>
              <a:rPr lang="en-IN" sz="1600" dirty="0"/>
              <a:t> takes checkpoints without coordination.</a:t>
            </a:r>
          </a:p>
          <a:p>
            <a:pPr marL="742950" lvl="1" indent="-285750">
              <a:lnSpc>
                <a:spcPct val="150000"/>
              </a:lnSpc>
              <a:buFont typeface="+mj-lt"/>
              <a:buAutoNum type="arabicPeriod"/>
            </a:pPr>
            <a:r>
              <a:rPr lang="en-IN" sz="1600" dirty="0"/>
              <a:t>❌ </a:t>
            </a:r>
            <a:r>
              <a:rPr lang="en-IN" sz="1600" b="1" dirty="0"/>
              <a:t>Issue:</a:t>
            </a:r>
            <a:r>
              <a:rPr lang="en-IN" sz="1600" dirty="0"/>
              <a:t> Can lead to </a:t>
            </a:r>
            <a:r>
              <a:rPr lang="en-IN" sz="1600" b="1" dirty="0"/>
              <a:t>cascading rollbacks (domino effect)</a:t>
            </a:r>
            <a:r>
              <a:rPr lang="en-IN" sz="1600" dirty="0"/>
              <a:t> if dependencies exist between checkpoints.</a:t>
            </a:r>
          </a:p>
          <a:p>
            <a:pPr marL="742950" lvl="1" indent="-285750">
              <a:lnSpc>
                <a:spcPct val="150000"/>
              </a:lnSpc>
              <a:buFont typeface="+mj-lt"/>
              <a:buAutoNum type="arabicPeriod"/>
            </a:pPr>
            <a:r>
              <a:rPr lang="en-IN" sz="1600" dirty="0"/>
              <a:t>✅ </a:t>
            </a:r>
            <a:r>
              <a:rPr lang="en-IN" sz="1600" b="1" dirty="0"/>
              <a:t>Advantage:</a:t>
            </a:r>
            <a:r>
              <a:rPr lang="en-IN" sz="1600" dirty="0"/>
              <a:t> Less overhead as processes don’t need to synchronize.</a:t>
            </a:r>
          </a:p>
          <a:p>
            <a:pPr>
              <a:lnSpc>
                <a:spcPct val="150000"/>
              </a:lnSpc>
              <a:buFont typeface="+mj-lt"/>
              <a:buAutoNum type="arabicPeriod"/>
            </a:pPr>
            <a:r>
              <a:rPr lang="en-IN" sz="1600" b="1" dirty="0"/>
              <a:t>Coordinated Checkpointing</a:t>
            </a:r>
            <a:endParaRPr lang="en-IN" sz="1600" dirty="0"/>
          </a:p>
          <a:p>
            <a:pPr marL="742950" lvl="1" indent="-285750">
              <a:lnSpc>
                <a:spcPct val="150000"/>
              </a:lnSpc>
              <a:buFont typeface="+mj-lt"/>
              <a:buAutoNum type="arabicPeriod"/>
            </a:pPr>
            <a:r>
              <a:rPr lang="en-IN" sz="1600" dirty="0"/>
              <a:t>All processes </a:t>
            </a:r>
            <a:r>
              <a:rPr lang="en-IN" sz="1600" b="1" dirty="0"/>
              <a:t>synchronize</a:t>
            </a:r>
            <a:r>
              <a:rPr lang="en-IN" sz="1600" dirty="0"/>
              <a:t> before taking checkpoints.</a:t>
            </a:r>
          </a:p>
          <a:p>
            <a:pPr marL="742950" lvl="1" indent="-285750">
              <a:lnSpc>
                <a:spcPct val="150000"/>
              </a:lnSpc>
              <a:buFont typeface="+mj-lt"/>
              <a:buAutoNum type="arabicPeriod"/>
            </a:pPr>
            <a:r>
              <a:rPr lang="en-IN" sz="1600" dirty="0"/>
              <a:t>✅ </a:t>
            </a:r>
            <a:r>
              <a:rPr lang="en-IN" sz="1600" b="1" dirty="0"/>
              <a:t>Advantage:</a:t>
            </a:r>
            <a:r>
              <a:rPr lang="en-IN" sz="1600" dirty="0"/>
              <a:t> Ensures </a:t>
            </a:r>
            <a:r>
              <a:rPr lang="en-IN" sz="1600" b="1" dirty="0"/>
              <a:t>global consistency</a:t>
            </a:r>
            <a:r>
              <a:rPr lang="en-IN" sz="1600" dirty="0"/>
              <a:t> and avoids </a:t>
            </a:r>
            <a:r>
              <a:rPr lang="en-IN" sz="1600" b="1" dirty="0"/>
              <a:t>domino effect</a:t>
            </a:r>
            <a:r>
              <a:rPr lang="en-IN" sz="1600" dirty="0"/>
              <a:t>.</a:t>
            </a:r>
          </a:p>
          <a:p>
            <a:pPr marL="742950" lvl="1" indent="-285750">
              <a:lnSpc>
                <a:spcPct val="150000"/>
              </a:lnSpc>
              <a:buFont typeface="+mj-lt"/>
              <a:buAutoNum type="arabicPeriod"/>
            </a:pPr>
            <a:r>
              <a:rPr lang="en-IN" sz="1600" dirty="0"/>
              <a:t>❌ </a:t>
            </a:r>
            <a:r>
              <a:rPr lang="en-IN" sz="1600" b="1" dirty="0"/>
              <a:t>Drawback:</a:t>
            </a:r>
            <a:r>
              <a:rPr lang="en-IN" sz="1600" dirty="0"/>
              <a:t> Requires </a:t>
            </a:r>
            <a:r>
              <a:rPr lang="en-IN" sz="1600" b="1" dirty="0"/>
              <a:t>extra synchronization overhead</a:t>
            </a:r>
            <a:r>
              <a:rPr lang="en-IN" sz="1600" dirty="0"/>
              <a:t>.</a:t>
            </a:r>
          </a:p>
          <a:p>
            <a:pPr>
              <a:lnSpc>
                <a:spcPct val="150000"/>
              </a:lnSpc>
              <a:buFont typeface="+mj-lt"/>
              <a:buAutoNum type="arabicPeriod"/>
            </a:pPr>
            <a:r>
              <a:rPr lang="en-IN" sz="1600" b="1" dirty="0"/>
              <a:t>Communication-Induced Checkpointing</a:t>
            </a:r>
            <a:endParaRPr lang="en-IN" sz="1600" dirty="0"/>
          </a:p>
          <a:p>
            <a:pPr marL="742950" lvl="1" indent="-285750">
              <a:lnSpc>
                <a:spcPct val="150000"/>
              </a:lnSpc>
              <a:buFont typeface="+mj-lt"/>
              <a:buAutoNum type="arabicPeriod"/>
            </a:pPr>
            <a:r>
              <a:rPr lang="en-IN" sz="1600" dirty="0"/>
              <a:t>Processes take checkpoints </a:t>
            </a:r>
            <a:r>
              <a:rPr lang="en-IN" sz="1600" b="1" dirty="0"/>
              <a:t>based on message exchanges</a:t>
            </a:r>
            <a:r>
              <a:rPr lang="en-IN" sz="1600" dirty="0"/>
              <a:t> to avoid inconsistencies.</a:t>
            </a:r>
          </a:p>
          <a:p>
            <a:pPr marL="742950" lvl="1" indent="-285750">
              <a:lnSpc>
                <a:spcPct val="150000"/>
              </a:lnSpc>
              <a:buFont typeface="+mj-lt"/>
              <a:buAutoNum type="arabicPeriod"/>
            </a:pPr>
            <a:r>
              <a:rPr lang="en-IN" sz="1600" dirty="0"/>
              <a:t>✅ </a:t>
            </a:r>
            <a:r>
              <a:rPr lang="en-IN" sz="1600" b="1" dirty="0"/>
              <a:t>Advantage:</a:t>
            </a:r>
            <a:r>
              <a:rPr lang="en-IN" sz="1600" dirty="0"/>
              <a:t> Ensures </a:t>
            </a:r>
            <a:r>
              <a:rPr lang="en-IN" sz="1600" b="1" dirty="0"/>
              <a:t>some coordination</a:t>
            </a:r>
            <a:r>
              <a:rPr lang="en-IN" sz="1600" dirty="0"/>
              <a:t> without full synchronization.</a:t>
            </a:r>
          </a:p>
          <a:p>
            <a:pPr marL="742950" lvl="1" indent="-285750">
              <a:lnSpc>
                <a:spcPct val="150000"/>
              </a:lnSpc>
              <a:buFont typeface="+mj-lt"/>
              <a:buAutoNum type="arabicPeriod"/>
            </a:pPr>
            <a:r>
              <a:rPr lang="en-IN" sz="1600" dirty="0"/>
              <a:t>❌ </a:t>
            </a:r>
            <a:r>
              <a:rPr lang="en-IN" sz="1600" b="1" dirty="0"/>
              <a:t>Drawback:</a:t>
            </a:r>
            <a:r>
              <a:rPr lang="en-IN" sz="1600" dirty="0"/>
              <a:t> More complex than coordinated checkpointing.</a:t>
            </a:r>
          </a:p>
        </p:txBody>
      </p:sp>
      <p:sp>
        <p:nvSpPr>
          <p:cNvPr id="6" name="object 6"/>
          <p:cNvSpPr txBox="1"/>
          <p:nvPr/>
        </p:nvSpPr>
        <p:spPr>
          <a:xfrm>
            <a:off x="-12700" y="-17272"/>
            <a:ext cx="138430" cy="269240"/>
          </a:xfrm>
          <a:prstGeom prst="rect">
            <a:avLst/>
          </a:prstGeom>
        </p:spPr>
        <p:txBody>
          <a:bodyPr vert="horz" wrap="square" lIns="0" tIns="12065" rIns="0" bIns="0" rtlCol="0">
            <a:spAutoFit/>
          </a:bodyPr>
          <a:lstStyle/>
          <a:p>
            <a:pPr marL="12700">
              <a:lnSpc>
                <a:spcPct val="100000"/>
              </a:lnSpc>
              <a:spcBef>
                <a:spcPts val="95"/>
              </a:spcBef>
            </a:pPr>
            <a:r>
              <a:rPr sz="1600" spc="-50" dirty="0">
                <a:solidFill>
                  <a:srgbClr val="EAEAEA"/>
                </a:solidFill>
                <a:latin typeface="Arial MT"/>
                <a:cs typeface="Arial MT"/>
              </a:rPr>
              <a:t>5</a:t>
            </a:r>
            <a:endParaRPr sz="1600">
              <a:latin typeface="Arial MT"/>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DB902-3BE3-4B1D-C647-B11EF99B4717}"/>
              </a:ext>
            </a:extLst>
          </p:cNvPr>
          <p:cNvSpPr>
            <a:spLocks noGrp="1"/>
          </p:cNvSpPr>
          <p:nvPr>
            <p:ph type="title"/>
          </p:nvPr>
        </p:nvSpPr>
        <p:spPr>
          <a:xfrm>
            <a:off x="774293" y="353313"/>
            <a:ext cx="7600950" cy="492443"/>
          </a:xfrm>
        </p:spPr>
        <p:txBody>
          <a:bodyPr/>
          <a:lstStyle/>
          <a:p>
            <a:r>
              <a:rPr lang="en-IN" dirty="0"/>
              <a:t>Log-Based Recovery</a:t>
            </a:r>
          </a:p>
        </p:txBody>
      </p:sp>
      <p:sp>
        <p:nvSpPr>
          <p:cNvPr id="3" name="Text Placeholder 2">
            <a:extLst>
              <a:ext uri="{FF2B5EF4-FFF2-40B4-BE49-F238E27FC236}">
                <a16:creationId xmlns:a16="http://schemas.microsoft.com/office/drawing/2014/main" id="{FA1E2DF1-FEEC-61E4-D707-64A1AA5DF79C}"/>
              </a:ext>
            </a:extLst>
          </p:cNvPr>
          <p:cNvSpPr>
            <a:spLocks noGrp="1"/>
          </p:cNvSpPr>
          <p:nvPr>
            <p:ph type="body" idx="1"/>
          </p:nvPr>
        </p:nvSpPr>
        <p:spPr>
          <a:xfrm>
            <a:off x="813841" y="1305305"/>
            <a:ext cx="10564317" cy="5170646"/>
          </a:xfrm>
        </p:spPr>
        <p:txBody>
          <a:bodyPr/>
          <a:lstStyle/>
          <a:p>
            <a:pPr>
              <a:lnSpc>
                <a:spcPct val="150000"/>
              </a:lnSpc>
              <a:buNone/>
            </a:pPr>
            <a:r>
              <a:rPr lang="en-IN" sz="1600" b="1" dirty="0"/>
              <a:t>Types of Logging:</a:t>
            </a:r>
          </a:p>
          <a:p>
            <a:pPr>
              <a:lnSpc>
                <a:spcPct val="150000"/>
              </a:lnSpc>
              <a:buFont typeface="+mj-lt"/>
              <a:buAutoNum type="arabicPeriod"/>
            </a:pPr>
            <a:r>
              <a:rPr lang="en-IN" sz="1600" b="1" dirty="0"/>
              <a:t>Pessimistic Logging</a:t>
            </a:r>
            <a:endParaRPr lang="en-IN" sz="1600" dirty="0"/>
          </a:p>
          <a:p>
            <a:pPr marL="742950" lvl="1" indent="-285750">
              <a:lnSpc>
                <a:spcPct val="150000"/>
              </a:lnSpc>
              <a:buFont typeface="+mj-lt"/>
              <a:buAutoNum type="arabicPeriod"/>
            </a:pPr>
            <a:r>
              <a:rPr lang="en-IN" sz="1600" dirty="0"/>
              <a:t>Each operation is logged </a:t>
            </a:r>
            <a:r>
              <a:rPr lang="en-IN" sz="1600" b="1" dirty="0"/>
              <a:t>before execution</a:t>
            </a:r>
            <a:r>
              <a:rPr lang="en-IN" sz="1600" dirty="0"/>
              <a:t>, ensuring </a:t>
            </a:r>
            <a:r>
              <a:rPr lang="en-IN" sz="1600" b="1" dirty="0"/>
              <a:t>no loss of updates</a:t>
            </a:r>
            <a:r>
              <a:rPr lang="en-IN" sz="1600" dirty="0"/>
              <a:t> in case of failure.</a:t>
            </a:r>
          </a:p>
          <a:p>
            <a:pPr marL="742950" lvl="1" indent="-285750">
              <a:lnSpc>
                <a:spcPct val="150000"/>
              </a:lnSpc>
              <a:buFont typeface="+mj-lt"/>
              <a:buAutoNum type="arabicPeriod"/>
            </a:pPr>
            <a:r>
              <a:rPr lang="en-IN" sz="1600" dirty="0"/>
              <a:t>✅ </a:t>
            </a:r>
            <a:r>
              <a:rPr lang="en-IN" sz="1600" b="1" dirty="0"/>
              <a:t>Advantage:</a:t>
            </a:r>
            <a:r>
              <a:rPr lang="en-IN" sz="1600" dirty="0"/>
              <a:t> Guarantees </a:t>
            </a:r>
            <a:r>
              <a:rPr lang="en-IN" sz="1600" b="1" dirty="0"/>
              <a:t>instant recovery</a:t>
            </a:r>
            <a:r>
              <a:rPr lang="en-IN" sz="1600" dirty="0"/>
              <a:t> without loss.</a:t>
            </a:r>
          </a:p>
          <a:p>
            <a:pPr marL="742950" lvl="1" indent="-285750">
              <a:lnSpc>
                <a:spcPct val="150000"/>
              </a:lnSpc>
              <a:buFont typeface="+mj-lt"/>
              <a:buAutoNum type="arabicPeriod"/>
            </a:pPr>
            <a:r>
              <a:rPr lang="en-IN" sz="1600" dirty="0"/>
              <a:t>❌ </a:t>
            </a:r>
            <a:r>
              <a:rPr lang="en-IN" sz="1600" b="1" dirty="0"/>
              <a:t>Drawback:</a:t>
            </a:r>
            <a:r>
              <a:rPr lang="en-IN" sz="1600" dirty="0"/>
              <a:t> </a:t>
            </a:r>
            <a:r>
              <a:rPr lang="en-IN" sz="1600" b="1" dirty="0"/>
              <a:t>High overhead</a:t>
            </a:r>
            <a:r>
              <a:rPr lang="en-IN" sz="1600" dirty="0"/>
              <a:t> due to frequent logging.</a:t>
            </a:r>
          </a:p>
          <a:p>
            <a:pPr>
              <a:lnSpc>
                <a:spcPct val="150000"/>
              </a:lnSpc>
              <a:buFont typeface="+mj-lt"/>
              <a:buAutoNum type="arabicPeriod"/>
            </a:pPr>
            <a:r>
              <a:rPr lang="en-IN" sz="1600" b="1" dirty="0"/>
              <a:t>Optimistic Logging</a:t>
            </a:r>
            <a:endParaRPr lang="en-IN" sz="1600" dirty="0"/>
          </a:p>
          <a:p>
            <a:pPr marL="742950" lvl="1" indent="-285750">
              <a:lnSpc>
                <a:spcPct val="150000"/>
              </a:lnSpc>
              <a:buFont typeface="+mj-lt"/>
              <a:buAutoNum type="arabicPeriod"/>
            </a:pPr>
            <a:r>
              <a:rPr lang="en-IN" sz="1600" dirty="0"/>
              <a:t>Operations are logged </a:t>
            </a:r>
            <a:r>
              <a:rPr lang="en-IN" sz="1600" b="1" dirty="0"/>
              <a:t>after execution</a:t>
            </a:r>
            <a:r>
              <a:rPr lang="en-IN" sz="1600" dirty="0"/>
              <a:t> with the assumption that failures are rare.</a:t>
            </a:r>
          </a:p>
          <a:p>
            <a:pPr marL="742950" lvl="1" indent="-285750">
              <a:lnSpc>
                <a:spcPct val="150000"/>
              </a:lnSpc>
              <a:buFont typeface="+mj-lt"/>
              <a:buAutoNum type="arabicPeriod"/>
            </a:pPr>
            <a:r>
              <a:rPr lang="en-IN" sz="1600" dirty="0"/>
              <a:t>✅ </a:t>
            </a:r>
            <a:r>
              <a:rPr lang="en-IN" sz="1600" b="1" dirty="0"/>
              <a:t>Advantage:</a:t>
            </a:r>
            <a:r>
              <a:rPr lang="en-IN" sz="1600" dirty="0"/>
              <a:t> </a:t>
            </a:r>
            <a:r>
              <a:rPr lang="en-IN" sz="1600" b="1" dirty="0"/>
              <a:t>Lower overhead</a:t>
            </a:r>
            <a:r>
              <a:rPr lang="en-IN" sz="1600" dirty="0"/>
              <a:t>, as it minimizes logging costs.</a:t>
            </a:r>
          </a:p>
          <a:p>
            <a:pPr marL="742950" lvl="1" indent="-285750">
              <a:lnSpc>
                <a:spcPct val="150000"/>
              </a:lnSpc>
              <a:buFont typeface="+mj-lt"/>
              <a:buAutoNum type="arabicPeriod"/>
            </a:pPr>
            <a:r>
              <a:rPr lang="en-IN" sz="1600" dirty="0"/>
              <a:t>❌ </a:t>
            </a:r>
            <a:r>
              <a:rPr lang="en-IN" sz="1600" b="1" dirty="0"/>
              <a:t>Drawback:</a:t>
            </a:r>
            <a:r>
              <a:rPr lang="en-IN" sz="1600" dirty="0"/>
              <a:t> Some updates </a:t>
            </a:r>
            <a:r>
              <a:rPr lang="en-IN" sz="1600" b="1" dirty="0"/>
              <a:t>may be lost</a:t>
            </a:r>
            <a:r>
              <a:rPr lang="en-IN" sz="1600" dirty="0"/>
              <a:t> if a failure happens before logging.</a:t>
            </a:r>
          </a:p>
          <a:p>
            <a:pPr>
              <a:lnSpc>
                <a:spcPct val="150000"/>
              </a:lnSpc>
              <a:buFont typeface="+mj-lt"/>
              <a:buAutoNum type="arabicPeriod"/>
            </a:pPr>
            <a:r>
              <a:rPr lang="en-IN" sz="1600" b="1" dirty="0"/>
              <a:t>Causal Logging</a:t>
            </a:r>
            <a:endParaRPr lang="en-IN" sz="1600" dirty="0"/>
          </a:p>
          <a:p>
            <a:pPr marL="742950" lvl="1" indent="-285750">
              <a:lnSpc>
                <a:spcPct val="150000"/>
              </a:lnSpc>
              <a:buFont typeface="+mj-lt"/>
              <a:buAutoNum type="arabicPeriod"/>
            </a:pPr>
            <a:r>
              <a:rPr lang="en-IN" sz="1600" dirty="0"/>
              <a:t>Logs only </a:t>
            </a:r>
            <a:r>
              <a:rPr lang="en-IN" sz="1600" b="1" dirty="0"/>
              <a:t>causally related events</a:t>
            </a:r>
            <a:r>
              <a:rPr lang="en-IN" sz="1600" dirty="0"/>
              <a:t> to reduce logging overhead.</a:t>
            </a:r>
          </a:p>
          <a:p>
            <a:pPr marL="742950" lvl="1" indent="-285750">
              <a:lnSpc>
                <a:spcPct val="150000"/>
              </a:lnSpc>
              <a:buFont typeface="+mj-lt"/>
              <a:buAutoNum type="arabicPeriod"/>
            </a:pPr>
            <a:r>
              <a:rPr lang="en-IN" sz="1600" dirty="0"/>
              <a:t>✅ </a:t>
            </a:r>
            <a:r>
              <a:rPr lang="en-IN" sz="1600" b="1" dirty="0"/>
              <a:t>Advantage:</a:t>
            </a:r>
            <a:r>
              <a:rPr lang="en-IN" sz="1600" dirty="0"/>
              <a:t> A balance between pessimistic and optimistic logging.</a:t>
            </a:r>
          </a:p>
          <a:p>
            <a:pPr marL="742950" lvl="1" indent="-285750">
              <a:lnSpc>
                <a:spcPct val="150000"/>
              </a:lnSpc>
              <a:buFont typeface="+mj-lt"/>
              <a:buAutoNum type="arabicPeriod"/>
            </a:pPr>
            <a:r>
              <a:rPr lang="en-IN" sz="1600" dirty="0"/>
              <a:t>❌ </a:t>
            </a:r>
            <a:r>
              <a:rPr lang="en-IN" sz="1600" b="1" dirty="0"/>
              <a:t>Drawback:</a:t>
            </a:r>
            <a:r>
              <a:rPr lang="en-IN" sz="1600" dirty="0"/>
              <a:t> </a:t>
            </a:r>
            <a:r>
              <a:rPr lang="en-IN" sz="1600" b="1" dirty="0"/>
              <a:t>Complex implementation</a:t>
            </a:r>
            <a:r>
              <a:rPr lang="en-IN" sz="1600" dirty="0"/>
              <a:t> due to tracking dependencies.</a:t>
            </a:r>
          </a:p>
          <a:p>
            <a:endParaRPr lang="en-IN" dirty="0"/>
          </a:p>
        </p:txBody>
      </p:sp>
    </p:spTree>
    <p:extLst>
      <p:ext uri="{BB962C8B-B14F-4D97-AF65-F5344CB8AC3E}">
        <p14:creationId xmlns:p14="http://schemas.microsoft.com/office/powerpoint/2010/main" val="2927369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DD5E-7176-46EA-9537-243877CA5C6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DF94EDF-6CEF-F987-8DAD-D030939478E9}"/>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926B517-0043-9896-5166-D870CBB54AAB}"/>
              </a:ext>
            </a:extLst>
          </p:cNvPr>
          <p:cNvPicPr>
            <a:picLocks noChangeAspect="1"/>
          </p:cNvPicPr>
          <p:nvPr/>
        </p:nvPicPr>
        <p:blipFill>
          <a:blip r:embed="rId2"/>
          <a:stretch>
            <a:fillRect/>
          </a:stretch>
        </p:blipFill>
        <p:spPr>
          <a:xfrm>
            <a:off x="990600" y="1417369"/>
            <a:ext cx="10505963" cy="4403116"/>
          </a:xfrm>
          <a:prstGeom prst="rect">
            <a:avLst/>
          </a:prstGeom>
        </p:spPr>
      </p:pic>
    </p:spTree>
    <p:extLst>
      <p:ext uri="{BB962C8B-B14F-4D97-AF65-F5344CB8AC3E}">
        <p14:creationId xmlns:p14="http://schemas.microsoft.com/office/powerpoint/2010/main" val="1625811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rPr>
              <a:t>System</a:t>
            </a:r>
            <a:r>
              <a:rPr spc="-30" dirty="0">
                <a:solidFill>
                  <a:srgbClr val="000000"/>
                </a:solidFill>
              </a:rPr>
              <a:t> </a:t>
            </a:r>
            <a:r>
              <a:rPr spc="-10" dirty="0">
                <a:solidFill>
                  <a:srgbClr val="000000"/>
                </a:solidFill>
              </a:rPr>
              <a:t>Model</a:t>
            </a:r>
          </a:p>
        </p:txBody>
      </p:sp>
      <p:sp>
        <p:nvSpPr>
          <p:cNvPr id="3" name="object 3"/>
          <p:cNvSpPr txBox="1"/>
          <p:nvPr/>
        </p:nvSpPr>
        <p:spPr>
          <a:xfrm>
            <a:off x="850493" y="1378458"/>
            <a:ext cx="10130155"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System</a:t>
            </a:r>
            <a:r>
              <a:rPr sz="2400" spc="-50" dirty="0">
                <a:latin typeface="Arial MT"/>
                <a:cs typeface="Arial MT"/>
              </a:rPr>
              <a:t> </a:t>
            </a:r>
            <a:r>
              <a:rPr sz="2400" dirty="0">
                <a:latin typeface="Arial MT"/>
                <a:cs typeface="Arial MT"/>
              </a:rPr>
              <a:t>consists</a:t>
            </a:r>
            <a:r>
              <a:rPr sz="2400" spc="-5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fixed</a:t>
            </a:r>
            <a:r>
              <a:rPr sz="2400" spc="-40" dirty="0">
                <a:latin typeface="Arial MT"/>
                <a:cs typeface="Arial MT"/>
              </a:rPr>
              <a:t> </a:t>
            </a:r>
            <a:r>
              <a:rPr sz="2400" dirty="0">
                <a:latin typeface="Arial MT"/>
                <a:cs typeface="Arial MT"/>
              </a:rPr>
              <a:t>number</a:t>
            </a:r>
            <a:r>
              <a:rPr sz="2400" spc="-50" dirty="0">
                <a:latin typeface="Arial MT"/>
                <a:cs typeface="Arial MT"/>
              </a:rPr>
              <a:t> </a:t>
            </a:r>
            <a:r>
              <a:rPr sz="2400" dirty="0">
                <a:latin typeface="Arial MT"/>
                <a:cs typeface="Arial MT"/>
              </a:rPr>
              <a:t>(N)</a:t>
            </a:r>
            <a:r>
              <a:rPr sz="2400" spc="-5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processes</a:t>
            </a:r>
            <a:r>
              <a:rPr sz="2400" spc="-35" dirty="0">
                <a:latin typeface="Arial MT"/>
                <a:cs typeface="Arial MT"/>
              </a:rPr>
              <a:t> </a:t>
            </a:r>
            <a:r>
              <a:rPr sz="2400" dirty="0">
                <a:latin typeface="Arial MT"/>
                <a:cs typeface="Arial MT"/>
              </a:rPr>
              <a:t>which</a:t>
            </a:r>
            <a:r>
              <a:rPr sz="2400" spc="-35" dirty="0">
                <a:latin typeface="Arial MT"/>
                <a:cs typeface="Arial MT"/>
              </a:rPr>
              <a:t> </a:t>
            </a:r>
            <a:r>
              <a:rPr sz="2400" spc="-10" dirty="0">
                <a:latin typeface="Arial MT"/>
                <a:cs typeface="Arial MT"/>
              </a:rPr>
              <a:t>communicate</a:t>
            </a:r>
            <a:endParaRPr sz="2400">
              <a:latin typeface="Arial MT"/>
              <a:cs typeface="Arial MT"/>
            </a:endParaRPr>
          </a:p>
        </p:txBody>
      </p:sp>
      <p:sp>
        <p:nvSpPr>
          <p:cNvPr id="4" name="object 4"/>
          <p:cNvSpPr txBox="1"/>
          <p:nvPr/>
        </p:nvSpPr>
        <p:spPr>
          <a:xfrm>
            <a:off x="850493" y="1617725"/>
            <a:ext cx="9864090" cy="1376045"/>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only</a:t>
            </a:r>
            <a:r>
              <a:rPr sz="2400" spc="-55" dirty="0">
                <a:latin typeface="Arial MT"/>
                <a:cs typeface="Arial MT"/>
              </a:rPr>
              <a:t> </a:t>
            </a:r>
            <a:r>
              <a:rPr sz="2400" dirty="0">
                <a:latin typeface="Arial MT"/>
                <a:cs typeface="Arial MT"/>
              </a:rPr>
              <a:t>through</a:t>
            </a:r>
            <a:r>
              <a:rPr sz="2400" spc="-65" dirty="0">
                <a:latin typeface="Arial MT"/>
                <a:cs typeface="Arial MT"/>
              </a:rPr>
              <a:t> </a:t>
            </a:r>
            <a:r>
              <a:rPr sz="2400" spc="-10" dirty="0">
                <a:latin typeface="Arial MT"/>
                <a:cs typeface="Arial MT"/>
              </a:rPr>
              <a:t>messages.</a:t>
            </a:r>
            <a:endParaRPr sz="2400">
              <a:latin typeface="Arial MT"/>
              <a:cs typeface="Arial MT"/>
            </a:endParaRPr>
          </a:p>
          <a:p>
            <a:pPr marL="393700" marR="5080" indent="-381000">
              <a:lnSpc>
                <a:spcPct val="100000"/>
              </a:lnSpc>
              <a:spcBef>
                <a:spcPts val="994"/>
              </a:spcBef>
              <a:buChar char="•"/>
              <a:tabLst>
                <a:tab pos="393700" algn="l"/>
              </a:tabLst>
            </a:pPr>
            <a:r>
              <a:rPr sz="2400" dirty="0">
                <a:latin typeface="Arial MT"/>
                <a:cs typeface="Arial MT"/>
              </a:rPr>
              <a:t>Processes</a:t>
            </a:r>
            <a:r>
              <a:rPr sz="2400" spc="-95" dirty="0">
                <a:latin typeface="Arial MT"/>
                <a:cs typeface="Arial MT"/>
              </a:rPr>
              <a:t> </a:t>
            </a:r>
            <a:r>
              <a:rPr sz="2400" dirty="0">
                <a:latin typeface="Arial MT"/>
                <a:cs typeface="Arial MT"/>
              </a:rPr>
              <a:t>cooperate</a:t>
            </a:r>
            <a:r>
              <a:rPr sz="2400" spc="-95" dirty="0">
                <a:latin typeface="Arial MT"/>
                <a:cs typeface="Arial MT"/>
              </a:rPr>
              <a:t> </a:t>
            </a:r>
            <a:r>
              <a:rPr sz="2400" dirty="0">
                <a:latin typeface="Arial MT"/>
                <a:cs typeface="Arial MT"/>
              </a:rPr>
              <a:t>to</a:t>
            </a:r>
            <a:r>
              <a:rPr sz="2400" spc="-105" dirty="0">
                <a:latin typeface="Arial MT"/>
                <a:cs typeface="Arial MT"/>
              </a:rPr>
              <a:t> </a:t>
            </a:r>
            <a:r>
              <a:rPr sz="2400" dirty="0">
                <a:latin typeface="Arial MT"/>
                <a:cs typeface="Arial MT"/>
              </a:rPr>
              <a:t>execute</a:t>
            </a:r>
            <a:r>
              <a:rPr sz="2400" spc="-80" dirty="0">
                <a:latin typeface="Arial MT"/>
                <a:cs typeface="Arial MT"/>
              </a:rPr>
              <a:t> </a:t>
            </a:r>
            <a:r>
              <a:rPr sz="2400" dirty="0">
                <a:latin typeface="Arial MT"/>
                <a:cs typeface="Arial MT"/>
              </a:rPr>
              <a:t>a</a:t>
            </a:r>
            <a:r>
              <a:rPr sz="2400" spc="-110" dirty="0">
                <a:latin typeface="Arial MT"/>
                <a:cs typeface="Arial MT"/>
              </a:rPr>
              <a:t> </a:t>
            </a:r>
            <a:r>
              <a:rPr sz="2400" dirty="0">
                <a:latin typeface="Arial MT"/>
                <a:cs typeface="Arial MT"/>
              </a:rPr>
              <a:t>distributed</a:t>
            </a:r>
            <a:r>
              <a:rPr sz="2400" spc="-95" dirty="0">
                <a:latin typeface="Arial MT"/>
                <a:cs typeface="Arial MT"/>
              </a:rPr>
              <a:t> </a:t>
            </a:r>
            <a:r>
              <a:rPr sz="2400" dirty="0">
                <a:latin typeface="Arial MT"/>
                <a:cs typeface="Arial MT"/>
              </a:rPr>
              <a:t>application</a:t>
            </a:r>
            <a:r>
              <a:rPr sz="2400" spc="-65" dirty="0">
                <a:latin typeface="Arial MT"/>
                <a:cs typeface="Arial MT"/>
              </a:rPr>
              <a:t> </a:t>
            </a:r>
            <a:r>
              <a:rPr sz="2400" dirty="0">
                <a:latin typeface="Arial MT"/>
                <a:cs typeface="Arial MT"/>
              </a:rPr>
              <a:t>program</a:t>
            </a:r>
            <a:r>
              <a:rPr sz="2400" spc="-100" dirty="0">
                <a:latin typeface="Arial MT"/>
                <a:cs typeface="Arial MT"/>
              </a:rPr>
              <a:t> </a:t>
            </a:r>
            <a:r>
              <a:rPr sz="2400" spc="-25" dirty="0">
                <a:latin typeface="Arial MT"/>
                <a:cs typeface="Arial MT"/>
              </a:rPr>
              <a:t>and </a:t>
            </a:r>
            <a:r>
              <a:rPr sz="2400" dirty="0">
                <a:latin typeface="Arial MT"/>
                <a:cs typeface="Arial MT"/>
              </a:rPr>
              <a:t>interact</a:t>
            </a:r>
            <a:r>
              <a:rPr sz="2400" spc="-75" dirty="0">
                <a:latin typeface="Arial MT"/>
                <a:cs typeface="Arial MT"/>
              </a:rPr>
              <a:t> </a:t>
            </a:r>
            <a:r>
              <a:rPr sz="2400" dirty="0">
                <a:latin typeface="Arial MT"/>
                <a:cs typeface="Arial MT"/>
              </a:rPr>
              <a:t>with</a:t>
            </a:r>
            <a:r>
              <a:rPr sz="2400" spc="-75" dirty="0">
                <a:latin typeface="Arial MT"/>
                <a:cs typeface="Arial MT"/>
              </a:rPr>
              <a:t> </a:t>
            </a:r>
            <a:r>
              <a:rPr sz="2400" dirty="0">
                <a:latin typeface="Arial MT"/>
                <a:cs typeface="Arial MT"/>
              </a:rPr>
              <a:t>outside</a:t>
            </a:r>
            <a:r>
              <a:rPr sz="2400" spc="-75" dirty="0">
                <a:latin typeface="Arial MT"/>
                <a:cs typeface="Arial MT"/>
              </a:rPr>
              <a:t> </a:t>
            </a:r>
            <a:r>
              <a:rPr sz="2400" dirty="0">
                <a:latin typeface="Arial MT"/>
                <a:cs typeface="Arial MT"/>
              </a:rPr>
              <a:t>world</a:t>
            </a:r>
            <a:r>
              <a:rPr sz="2400" spc="-65" dirty="0">
                <a:latin typeface="Arial MT"/>
                <a:cs typeface="Arial MT"/>
              </a:rPr>
              <a:t> </a:t>
            </a:r>
            <a:r>
              <a:rPr sz="2400" dirty="0">
                <a:latin typeface="Arial MT"/>
                <a:cs typeface="Arial MT"/>
              </a:rPr>
              <a:t>by</a:t>
            </a:r>
            <a:r>
              <a:rPr sz="2400" spc="-75" dirty="0">
                <a:latin typeface="Arial MT"/>
                <a:cs typeface="Arial MT"/>
              </a:rPr>
              <a:t> </a:t>
            </a:r>
            <a:r>
              <a:rPr sz="2400" dirty="0">
                <a:latin typeface="Arial MT"/>
                <a:cs typeface="Arial MT"/>
              </a:rPr>
              <a:t>receiving</a:t>
            </a:r>
            <a:r>
              <a:rPr sz="2400" spc="-5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sending</a:t>
            </a:r>
            <a:r>
              <a:rPr sz="2400" spc="-60" dirty="0">
                <a:latin typeface="Arial MT"/>
                <a:cs typeface="Arial MT"/>
              </a:rPr>
              <a:t> </a:t>
            </a:r>
            <a:r>
              <a:rPr sz="2400" dirty="0">
                <a:latin typeface="Arial MT"/>
                <a:cs typeface="Arial MT"/>
              </a:rPr>
              <a:t>input</a:t>
            </a:r>
            <a:r>
              <a:rPr sz="2400" spc="-60" dirty="0">
                <a:latin typeface="Arial MT"/>
                <a:cs typeface="Arial MT"/>
              </a:rPr>
              <a:t> </a:t>
            </a:r>
            <a:r>
              <a:rPr sz="2400" dirty="0">
                <a:latin typeface="Arial MT"/>
                <a:cs typeface="Arial MT"/>
              </a:rPr>
              <a:t>and</a:t>
            </a:r>
            <a:r>
              <a:rPr sz="2400" spc="-75" dirty="0">
                <a:latin typeface="Arial MT"/>
                <a:cs typeface="Arial MT"/>
              </a:rPr>
              <a:t> </a:t>
            </a:r>
            <a:r>
              <a:rPr sz="2400" spc="-10" dirty="0">
                <a:latin typeface="Arial MT"/>
                <a:cs typeface="Arial MT"/>
              </a:rPr>
              <a:t>output</a:t>
            </a:r>
            <a:endParaRPr sz="2400">
              <a:latin typeface="Arial MT"/>
              <a:cs typeface="Arial MT"/>
            </a:endParaRPr>
          </a:p>
        </p:txBody>
      </p:sp>
      <p:sp>
        <p:nvSpPr>
          <p:cNvPr id="5" name="object 5"/>
          <p:cNvSpPr txBox="1"/>
          <p:nvPr/>
        </p:nvSpPr>
        <p:spPr>
          <a:xfrm>
            <a:off x="1231493" y="2968244"/>
            <a:ext cx="327787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messages,</a:t>
            </a:r>
            <a:r>
              <a:rPr sz="2400" spc="-120" dirty="0">
                <a:latin typeface="Arial MT"/>
                <a:cs typeface="Arial MT"/>
              </a:rPr>
              <a:t> </a:t>
            </a:r>
            <a:r>
              <a:rPr sz="2400" spc="-10" dirty="0">
                <a:latin typeface="Arial MT"/>
                <a:cs typeface="Arial MT"/>
              </a:rPr>
              <a:t>respectively.</a:t>
            </a:r>
            <a:endParaRPr sz="2400">
              <a:latin typeface="Arial MT"/>
              <a:cs typeface="Arial MT"/>
            </a:endParaRPr>
          </a:p>
        </p:txBody>
      </p:sp>
      <p:grpSp>
        <p:nvGrpSpPr>
          <p:cNvPr id="6" name="object 6"/>
          <p:cNvGrpSpPr/>
          <p:nvPr/>
        </p:nvGrpSpPr>
        <p:grpSpPr>
          <a:xfrm>
            <a:off x="2180589" y="3933190"/>
            <a:ext cx="7754620" cy="1850389"/>
            <a:chOff x="2180589" y="3933190"/>
            <a:chExt cx="7754620" cy="1850389"/>
          </a:xfrm>
        </p:grpSpPr>
        <p:sp>
          <p:nvSpPr>
            <p:cNvPr id="7" name="object 7"/>
            <p:cNvSpPr/>
            <p:nvPr/>
          </p:nvSpPr>
          <p:spPr>
            <a:xfrm>
              <a:off x="4253484" y="4581779"/>
              <a:ext cx="5043805" cy="1201420"/>
            </a:xfrm>
            <a:custGeom>
              <a:avLst/>
              <a:gdLst/>
              <a:ahLst/>
              <a:cxnLst/>
              <a:rect l="l" t="t" r="r" b="b"/>
              <a:pathLst>
                <a:path w="5043805" h="1201420">
                  <a:moveTo>
                    <a:pt x="5043805" y="1133983"/>
                  </a:moveTo>
                  <a:lnTo>
                    <a:pt x="5018976" y="1119505"/>
                  </a:lnTo>
                  <a:lnTo>
                    <a:pt x="4928489" y="1066774"/>
                  </a:lnTo>
                  <a:lnTo>
                    <a:pt x="4919726" y="1069111"/>
                  </a:lnTo>
                  <a:lnTo>
                    <a:pt x="4911598" y="1082916"/>
                  </a:lnTo>
                  <a:lnTo>
                    <a:pt x="4913884" y="1091780"/>
                  </a:lnTo>
                  <a:lnTo>
                    <a:pt x="4961445" y="1119505"/>
                  </a:lnTo>
                  <a:lnTo>
                    <a:pt x="0" y="1119505"/>
                  </a:lnTo>
                  <a:lnTo>
                    <a:pt x="0" y="1148461"/>
                  </a:lnTo>
                  <a:lnTo>
                    <a:pt x="4961433" y="1148461"/>
                  </a:lnTo>
                  <a:lnTo>
                    <a:pt x="4913884" y="1176172"/>
                  </a:lnTo>
                  <a:lnTo>
                    <a:pt x="4911598" y="1185049"/>
                  </a:lnTo>
                  <a:lnTo>
                    <a:pt x="4919726" y="1198854"/>
                  </a:lnTo>
                  <a:lnTo>
                    <a:pt x="4928489" y="1201191"/>
                  </a:lnTo>
                  <a:lnTo>
                    <a:pt x="5018976" y="1148461"/>
                  </a:lnTo>
                  <a:lnTo>
                    <a:pt x="5043805" y="1133983"/>
                  </a:lnTo>
                  <a:close/>
                </a:path>
                <a:path w="5043805" h="1201420">
                  <a:moveTo>
                    <a:pt x="5043805" y="600583"/>
                  </a:moveTo>
                  <a:lnTo>
                    <a:pt x="5018951" y="586105"/>
                  </a:lnTo>
                  <a:lnTo>
                    <a:pt x="4928489" y="533400"/>
                  </a:lnTo>
                  <a:lnTo>
                    <a:pt x="4919726" y="535686"/>
                  </a:lnTo>
                  <a:lnTo>
                    <a:pt x="4915662" y="542671"/>
                  </a:lnTo>
                  <a:lnTo>
                    <a:pt x="4911598" y="549529"/>
                  </a:lnTo>
                  <a:lnTo>
                    <a:pt x="4913884" y="558419"/>
                  </a:lnTo>
                  <a:lnTo>
                    <a:pt x="4920869" y="562356"/>
                  </a:lnTo>
                  <a:lnTo>
                    <a:pt x="4961572" y="586105"/>
                  </a:lnTo>
                  <a:lnTo>
                    <a:pt x="0" y="586105"/>
                  </a:lnTo>
                  <a:lnTo>
                    <a:pt x="0" y="615061"/>
                  </a:lnTo>
                  <a:lnTo>
                    <a:pt x="4961572" y="615061"/>
                  </a:lnTo>
                  <a:lnTo>
                    <a:pt x="4920869" y="638810"/>
                  </a:lnTo>
                  <a:lnTo>
                    <a:pt x="4913884" y="642747"/>
                  </a:lnTo>
                  <a:lnTo>
                    <a:pt x="4911598" y="651637"/>
                  </a:lnTo>
                  <a:lnTo>
                    <a:pt x="4915662" y="658495"/>
                  </a:lnTo>
                  <a:lnTo>
                    <a:pt x="4919726" y="665480"/>
                  </a:lnTo>
                  <a:lnTo>
                    <a:pt x="4928489" y="667766"/>
                  </a:lnTo>
                  <a:lnTo>
                    <a:pt x="5018951" y="615061"/>
                  </a:lnTo>
                  <a:lnTo>
                    <a:pt x="5043805" y="600583"/>
                  </a:lnTo>
                  <a:close/>
                </a:path>
                <a:path w="5043805" h="1201420">
                  <a:moveTo>
                    <a:pt x="5043805" y="67183"/>
                  </a:moveTo>
                  <a:lnTo>
                    <a:pt x="5018951" y="52705"/>
                  </a:lnTo>
                  <a:lnTo>
                    <a:pt x="4928489" y="0"/>
                  </a:lnTo>
                  <a:lnTo>
                    <a:pt x="4919726" y="2286"/>
                  </a:lnTo>
                  <a:lnTo>
                    <a:pt x="4915662" y="9271"/>
                  </a:lnTo>
                  <a:lnTo>
                    <a:pt x="4911598" y="16129"/>
                  </a:lnTo>
                  <a:lnTo>
                    <a:pt x="4913884" y="25019"/>
                  </a:lnTo>
                  <a:lnTo>
                    <a:pt x="4920869" y="28956"/>
                  </a:lnTo>
                  <a:lnTo>
                    <a:pt x="4961572" y="52705"/>
                  </a:lnTo>
                  <a:lnTo>
                    <a:pt x="0" y="52705"/>
                  </a:lnTo>
                  <a:lnTo>
                    <a:pt x="0" y="81661"/>
                  </a:lnTo>
                  <a:lnTo>
                    <a:pt x="4961572" y="81661"/>
                  </a:lnTo>
                  <a:lnTo>
                    <a:pt x="4920869" y="105410"/>
                  </a:lnTo>
                  <a:lnTo>
                    <a:pt x="4913884" y="109347"/>
                  </a:lnTo>
                  <a:lnTo>
                    <a:pt x="4911598" y="118237"/>
                  </a:lnTo>
                  <a:lnTo>
                    <a:pt x="4915662" y="125095"/>
                  </a:lnTo>
                  <a:lnTo>
                    <a:pt x="4919726" y="132080"/>
                  </a:lnTo>
                  <a:lnTo>
                    <a:pt x="4928489" y="134366"/>
                  </a:lnTo>
                  <a:lnTo>
                    <a:pt x="5018951" y="81661"/>
                  </a:lnTo>
                  <a:lnTo>
                    <a:pt x="5043805" y="67183"/>
                  </a:lnTo>
                  <a:close/>
                </a:path>
              </a:pathLst>
            </a:custGeom>
            <a:solidFill>
              <a:srgbClr val="FFFF00"/>
            </a:solidFill>
          </p:spPr>
          <p:txBody>
            <a:bodyPr wrap="square" lIns="0" tIns="0" rIns="0" bIns="0" rtlCol="0"/>
            <a:lstStyle/>
            <a:p>
              <a:endParaRPr/>
            </a:p>
          </p:txBody>
        </p:sp>
        <p:sp>
          <p:nvSpPr>
            <p:cNvPr id="8" name="object 8"/>
            <p:cNvSpPr/>
            <p:nvPr/>
          </p:nvSpPr>
          <p:spPr>
            <a:xfrm>
              <a:off x="2209799" y="3962400"/>
              <a:ext cx="7696200" cy="0"/>
            </a:xfrm>
            <a:custGeom>
              <a:avLst/>
              <a:gdLst/>
              <a:ahLst/>
              <a:cxnLst/>
              <a:rect l="l" t="t" r="r" b="b"/>
              <a:pathLst>
                <a:path w="7696200">
                  <a:moveTo>
                    <a:pt x="0" y="0"/>
                  </a:moveTo>
                  <a:lnTo>
                    <a:pt x="7696200" y="0"/>
                  </a:lnTo>
                </a:path>
              </a:pathLst>
            </a:custGeom>
            <a:ln w="57912">
              <a:solidFill>
                <a:srgbClr val="CCEBFF"/>
              </a:solidFill>
              <a:prstDash val="dot"/>
            </a:ln>
          </p:spPr>
          <p:txBody>
            <a:bodyPr wrap="square" lIns="0" tIns="0" rIns="0" bIns="0" rtlCol="0"/>
            <a:lstStyle/>
            <a:p>
              <a:endParaRPr/>
            </a:p>
          </p:txBody>
        </p:sp>
      </p:grpSp>
      <p:sp>
        <p:nvSpPr>
          <p:cNvPr id="9" name="object 9"/>
          <p:cNvSpPr txBox="1"/>
          <p:nvPr/>
        </p:nvSpPr>
        <p:spPr>
          <a:xfrm>
            <a:off x="1374394" y="3556787"/>
            <a:ext cx="1828800" cy="942975"/>
          </a:xfrm>
          <a:prstGeom prst="rect">
            <a:avLst/>
          </a:prstGeom>
        </p:spPr>
        <p:txBody>
          <a:bodyPr vert="horz" wrap="square" lIns="0" tIns="105410" rIns="0" bIns="0" rtlCol="0">
            <a:spAutoFit/>
          </a:bodyPr>
          <a:lstStyle/>
          <a:p>
            <a:pPr marL="12700">
              <a:lnSpc>
                <a:spcPct val="100000"/>
              </a:lnSpc>
              <a:spcBef>
                <a:spcPts val="830"/>
              </a:spcBef>
            </a:pPr>
            <a:r>
              <a:rPr sz="1600" dirty="0">
                <a:latin typeface="Comic Sans MS"/>
                <a:cs typeface="Comic Sans MS"/>
              </a:rPr>
              <a:t>Outside</a:t>
            </a:r>
            <a:r>
              <a:rPr sz="1600" spc="-65" dirty="0">
                <a:latin typeface="Comic Sans MS"/>
                <a:cs typeface="Comic Sans MS"/>
              </a:rPr>
              <a:t> </a:t>
            </a:r>
            <a:r>
              <a:rPr sz="1600" spc="-10" dirty="0">
                <a:latin typeface="Comic Sans MS"/>
                <a:cs typeface="Comic Sans MS"/>
              </a:rPr>
              <a:t>World</a:t>
            </a:r>
            <a:endParaRPr sz="1600">
              <a:latin typeface="Comic Sans MS"/>
              <a:cs typeface="Comic Sans MS"/>
            </a:endParaRPr>
          </a:p>
          <a:p>
            <a:pPr marL="241300" marR="5080">
              <a:lnSpc>
                <a:spcPct val="100000"/>
              </a:lnSpc>
              <a:spcBef>
                <a:spcPts val="735"/>
              </a:spcBef>
            </a:pPr>
            <a:r>
              <a:rPr sz="1600" spc="-10" dirty="0">
                <a:latin typeface="Comic Sans MS"/>
                <a:cs typeface="Comic Sans MS"/>
              </a:rPr>
              <a:t>Message-passing system</a:t>
            </a:r>
            <a:endParaRPr sz="1600">
              <a:latin typeface="Comic Sans MS"/>
              <a:cs typeface="Comic Sans MS"/>
            </a:endParaRPr>
          </a:p>
        </p:txBody>
      </p:sp>
      <p:sp>
        <p:nvSpPr>
          <p:cNvPr id="10" name="object 10"/>
          <p:cNvSpPr txBox="1"/>
          <p:nvPr/>
        </p:nvSpPr>
        <p:spPr>
          <a:xfrm>
            <a:off x="3863975" y="4520565"/>
            <a:ext cx="264160" cy="77089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a:p>
            <a:pPr>
              <a:lnSpc>
                <a:spcPct val="100000"/>
              </a:lnSpc>
              <a:spcBef>
                <a:spcPts val="565"/>
              </a:spcBef>
            </a:pPr>
            <a:endParaRPr sz="1050">
              <a:latin typeface="Comic Sans MS"/>
              <a:cs typeface="Comic Sans MS"/>
            </a:endParaRPr>
          </a:p>
          <a:p>
            <a:pPr marL="38100">
              <a:lnSpc>
                <a:spcPct val="100000"/>
              </a:lnSpc>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11" name="object 11"/>
          <p:cNvSpPr txBox="1"/>
          <p:nvPr/>
        </p:nvSpPr>
        <p:spPr>
          <a:xfrm>
            <a:off x="3863975" y="5555996"/>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grpSp>
        <p:nvGrpSpPr>
          <p:cNvPr id="12" name="object 12"/>
          <p:cNvGrpSpPr/>
          <p:nvPr/>
        </p:nvGrpSpPr>
        <p:grpSpPr>
          <a:xfrm>
            <a:off x="4933822" y="3409822"/>
            <a:ext cx="3144520" cy="2306320"/>
            <a:chOff x="4933822" y="3409822"/>
            <a:chExt cx="3144520" cy="2306320"/>
          </a:xfrm>
        </p:grpSpPr>
        <p:sp>
          <p:nvSpPr>
            <p:cNvPr id="13" name="object 13"/>
            <p:cNvSpPr/>
            <p:nvPr/>
          </p:nvSpPr>
          <p:spPr>
            <a:xfrm>
              <a:off x="4933823" y="3409822"/>
              <a:ext cx="3144520" cy="1259840"/>
            </a:xfrm>
            <a:custGeom>
              <a:avLst/>
              <a:gdLst/>
              <a:ahLst/>
              <a:cxnLst/>
              <a:rect l="l" t="t" r="r" b="b"/>
              <a:pathLst>
                <a:path w="3144520" h="1259839">
                  <a:moveTo>
                    <a:pt x="781939" y="1239139"/>
                  </a:moveTo>
                  <a:lnTo>
                    <a:pt x="781431" y="1222502"/>
                  </a:lnTo>
                  <a:lnTo>
                    <a:pt x="777900" y="1106805"/>
                  </a:lnTo>
                  <a:lnTo>
                    <a:pt x="777875" y="1105916"/>
                  </a:lnTo>
                  <a:lnTo>
                    <a:pt x="771271" y="1099566"/>
                  </a:lnTo>
                  <a:lnTo>
                    <a:pt x="755269" y="1100074"/>
                  </a:lnTo>
                  <a:lnTo>
                    <a:pt x="748919" y="1106805"/>
                  </a:lnTo>
                  <a:lnTo>
                    <a:pt x="750570" y="1161288"/>
                  </a:lnTo>
                  <a:lnTo>
                    <a:pt x="750582" y="1161656"/>
                  </a:lnTo>
                  <a:lnTo>
                    <a:pt x="24511" y="0"/>
                  </a:lnTo>
                  <a:lnTo>
                    <a:pt x="0" y="15367"/>
                  </a:lnTo>
                  <a:lnTo>
                    <a:pt x="720686" y="1168400"/>
                  </a:lnTo>
                  <a:lnTo>
                    <a:pt x="726198" y="1177163"/>
                  </a:lnTo>
                  <a:lnTo>
                    <a:pt x="754507" y="1222502"/>
                  </a:lnTo>
                  <a:lnTo>
                    <a:pt x="726160" y="1177163"/>
                  </a:lnTo>
                  <a:lnTo>
                    <a:pt x="677418" y="1151509"/>
                  </a:lnTo>
                  <a:lnTo>
                    <a:pt x="668655" y="1154176"/>
                  </a:lnTo>
                  <a:lnTo>
                    <a:pt x="664972" y="1161288"/>
                  </a:lnTo>
                  <a:lnTo>
                    <a:pt x="661162" y="1168400"/>
                  </a:lnTo>
                  <a:lnTo>
                    <a:pt x="663956" y="1177163"/>
                  </a:lnTo>
                  <a:lnTo>
                    <a:pt x="781939" y="1239139"/>
                  </a:lnTo>
                  <a:close/>
                </a:path>
                <a:path w="3144520" h="1259839">
                  <a:moveTo>
                    <a:pt x="3144139" y="19939"/>
                  </a:moveTo>
                  <a:lnTo>
                    <a:pt x="3111754" y="32143"/>
                  </a:lnTo>
                  <a:lnTo>
                    <a:pt x="3111754" y="40005"/>
                  </a:lnTo>
                  <a:lnTo>
                    <a:pt x="3107982" y="64135"/>
                  </a:lnTo>
                  <a:lnTo>
                    <a:pt x="3107918" y="64516"/>
                  </a:lnTo>
                  <a:lnTo>
                    <a:pt x="3111754" y="40005"/>
                  </a:lnTo>
                  <a:lnTo>
                    <a:pt x="3111754" y="32143"/>
                  </a:lnTo>
                  <a:lnTo>
                    <a:pt x="3019425" y="66929"/>
                  </a:lnTo>
                  <a:lnTo>
                    <a:pt x="3015615" y="75311"/>
                  </a:lnTo>
                  <a:lnTo>
                    <a:pt x="3021203" y="90297"/>
                  </a:lnTo>
                  <a:lnTo>
                    <a:pt x="3029585" y="93980"/>
                  </a:lnTo>
                  <a:lnTo>
                    <a:pt x="3080969" y="74663"/>
                  </a:lnTo>
                  <a:lnTo>
                    <a:pt x="2133219" y="1241298"/>
                  </a:lnTo>
                  <a:lnTo>
                    <a:pt x="2155698" y="1259459"/>
                  </a:lnTo>
                  <a:lnTo>
                    <a:pt x="3103499" y="92887"/>
                  </a:lnTo>
                  <a:lnTo>
                    <a:pt x="3096260" y="139319"/>
                  </a:lnTo>
                  <a:lnTo>
                    <a:pt x="3095117" y="147193"/>
                  </a:lnTo>
                  <a:lnTo>
                    <a:pt x="3100451" y="154698"/>
                  </a:lnTo>
                  <a:lnTo>
                    <a:pt x="3108325" y="155829"/>
                  </a:lnTo>
                  <a:lnTo>
                    <a:pt x="3116326" y="157099"/>
                  </a:lnTo>
                  <a:lnTo>
                    <a:pt x="3123692" y="151638"/>
                  </a:lnTo>
                  <a:lnTo>
                    <a:pt x="3124962" y="143764"/>
                  </a:lnTo>
                  <a:lnTo>
                    <a:pt x="3142107" y="33020"/>
                  </a:lnTo>
                  <a:lnTo>
                    <a:pt x="3144139" y="19939"/>
                  </a:lnTo>
                  <a:close/>
                </a:path>
              </a:pathLst>
            </a:custGeom>
            <a:solidFill>
              <a:srgbClr val="944F71"/>
            </a:solidFill>
          </p:spPr>
          <p:txBody>
            <a:bodyPr wrap="square" lIns="0" tIns="0" rIns="0" bIns="0" rtlCol="0"/>
            <a:lstStyle/>
            <a:p>
              <a:endParaRPr/>
            </a:p>
          </p:txBody>
        </p:sp>
        <p:sp>
          <p:nvSpPr>
            <p:cNvPr id="14" name="object 14"/>
            <p:cNvSpPr/>
            <p:nvPr/>
          </p:nvSpPr>
          <p:spPr>
            <a:xfrm>
              <a:off x="6304915" y="4628514"/>
              <a:ext cx="1240155" cy="1087755"/>
            </a:xfrm>
            <a:custGeom>
              <a:avLst/>
              <a:gdLst/>
              <a:ahLst/>
              <a:cxnLst/>
              <a:rect l="l" t="t" r="r" b="b"/>
              <a:pathLst>
                <a:path w="1240154" h="1087754">
                  <a:moveTo>
                    <a:pt x="477647" y="553847"/>
                  </a:moveTo>
                  <a:lnTo>
                    <a:pt x="475399" y="541528"/>
                  </a:lnTo>
                  <a:lnTo>
                    <a:pt x="455168" y="430530"/>
                  </a:lnTo>
                  <a:lnTo>
                    <a:pt x="453771" y="422656"/>
                  </a:lnTo>
                  <a:lnTo>
                    <a:pt x="446151" y="417449"/>
                  </a:lnTo>
                  <a:lnTo>
                    <a:pt x="438277" y="418846"/>
                  </a:lnTo>
                  <a:lnTo>
                    <a:pt x="430403" y="420370"/>
                  </a:lnTo>
                  <a:lnTo>
                    <a:pt x="425196" y="427863"/>
                  </a:lnTo>
                  <a:lnTo>
                    <a:pt x="426720" y="435737"/>
                  </a:lnTo>
                  <a:lnTo>
                    <a:pt x="435127" y="481914"/>
                  </a:lnTo>
                  <a:lnTo>
                    <a:pt x="440283" y="510159"/>
                  </a:lnTo>
                  <a:lnTo>
                    <a:pt x="440309" y="510298"/>
                  </a:lnTo>
                  <a:lnTo>
                    <a:pt x="435127" y="481914"/>
                  </a:lnTo>
                  <a:lnTo>
                    <a:pt x="21971" y="0"/>
                  </a:lnTo>
                  <a:lnTo>
                    <a:pt x="0" y="18923"/>
                  </a:lnTo>
                  <a:lnTo>
                    <a:pt x="413194" y="500875"/>
                  </a:lnTo>
                  <a:lnTo>
                    <a:pt x="361188" y="482854"/>
                  </a:lnTo>
                  <a:lnTo>
                    <a:pt x="352933" y="486791"/>
                  </a:lnTo>
                  <a:lnTo>
                    <a:pt x="350266" y="494411"/>
                  </a:lnTo>
                  <a:lnTo>
                    <a:pt x="347726" y="501904"/>
                  </a:lnTo>
                  <a:lnTo>
                    <a:pt x="351663" y="510159"/>
                  </a:lnTo>
                  <a:lnTo>
                    <a:pt x="477647" y="553847"/>
                  </a:lnTo>
                  <a:close/>
                </a:path>
                <a:path w="1240154" h="1087754">
                  <a:moveTo>
                    <a:pt x="1239647" y="1087297"/>
                  </a:moveTo>
                  <a:lnTo>
                    <a:pt x="1237386" y="1074902"/>
                  </a:lnTo>
                  <a:lnTo>
                    <a:pt x="1217168" y="963942"/>
                  </a:lnTo>
                  <a:lnTo>
                    <a:pt x="1215771" y="956056"/>
                  </a:lnTo>
                  <a:lnTo>
                    <a:pt x="1208151" y="950849"/>
                  </a:lnTo>
                  <a:lnTo>
                    <a:pt x="1200277" y="952246"/>
                  </a:lnTo>
                  <a:lnTo>
                    <a:pt x="1192403" y="953770"/>
                  </a:lnTo>
                  <a:lnTo>
                    <a:pt x="1187196" y="961275"/>
                  </a:lnTo>
                  <a:lnTo>
                    <a:pt x="1188720" y="969149"/>
                  </a:lnTo>
                  <a:lnTo>
                    <a:pt x="1197140" y="1015377"/>
                  </a:lnTo>
                  <a:lnTo>
                    <a:pt x="1202283" y="1043559"/>
                  </a:lnTo>
                  <a:lnTo>
                    <a:pt x="1202296" y="1043698"/>
                  </a:lnTo>
                  <a:lnTo>
                    <a:pt x="1197140" y="1015377"/>
                  </a:lnTo>
                  <a:lnTo>
                    <a:pt x="783971" y="533400"/>
                  </a:lnTo>
                  <a:lnTo>
                    <a:pt x="762000" y="552323"/>
                  </a:lnTo>
                  <a:lnTo>
                    <a:pt x="1175232" y="1034288"/>
                  </a:lnTo>
                  <a:lnTo>
                    <a:pt x="1123188" y="1016203"/>
                  </a:lnTo>
                  <a:lnTo>
                    <a:pt x="1114933" y="1020203"/>
                  </a:lnTo>
                  <a:lnTo>
                    <a:pt x="1112266" y="1027760"/>
                  </a:lnTo>
                  <a:lnTo>
                    <a:pt x="1109726" y="1035304"/>
                  </a:lnTo>
                  <a:lnTo>
                    <a:pt x="1113663" y="1043559"/>
                  </a:lnTo>
                  <a:lnTo>
                    <a:pt x="1239647" y="1087297"/>
                  </a:lnTo>
                  <a:close/>
                </a:path>
              </a:pathLst>
            </a:custGeom>
            <a:solidFill>
              <a:srgbClr val="FF6600"/>
            </a:solidFill>
          </p:spPr>
          <p:txBody>
            <a:bodyPr wrap="square" lIns="0" tIns="0" rIns="0" bIns="0" rtlCol="0"/>
            <a:lstStyle/>
            <a:p>
              <a:endParaRPr/>
            </a:p>
          </p:txBody>
        </p:sp>
      </p:grpSp>
      <p:sp>
        <p:nvSpPr>
          <p:cNvPr id="15" name="object 15"/>
          <p:cNvSpPr txBox="1"/>
          <p:nvPr/>
        </p:nvSpPr>
        <p:spPr>
          <a:xfrm>
            <a:off x="6531229" y="4672965"/>
            <a:ext cx="29464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1</a:t>
            </a:r>
            <a:endParaRPr sz="1575" baseline="-21164">
              <a:latin typeface="Comic Sans MS"/>
              <a:cs typeface="Comic Sans MS"/>
            </a:endParaRPr>
          </a:p>
        </p:txBody>
      </p:sp>
      <p:sp>
        <p:nvSpPr>
          <p:cNvPr id="16" name="object 16"/>
          <p:cNvSpPr txBox="1"/>
          <p:nvPr/>
        </p:nvSpPr>
        <p:spPr>
          <a:xfrm>
            <a:off x="7293229" y="5206746"/>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2</a:t>
            </a:r>
            <a:endParaRPr sz="1575" baseline="-21164">
              <a:latin typeface="Comic Sans MS"/>
              <a:cs typeface="Comic Sans MS"/>
            </a:endParaRPr>
          </a:p>
        </p:txBody>
      </p:sp>
      <p:sp>
        <p:nvSpPr>
          <p:cNvPr id="17" name="object 17"/>
          <p:cNvSpPr txBox="1"/>
          <p:nvPr/>
        </p:nvSpPr>
        <p:spPr>
          <a:xfrm>
            <a:off x="4879975" y="3224911"/>
            <a:ext cx="934719" cy="51308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mic Sans MS"/>
                <a:cs typeface="Comic Sans MS"/>
              </a:rPr>
              <a:t>Input</a:t>
            </a:r>
            <a:endParaRPr sz="1600">
              <a:latin typeface="Comic Sans MS"/>
              <a:cs typeface="Comic Sans MS"/>
            </a:endParaRPr>
          </a:p>
          <a:p>
            <a:pPr marL="12700">
              <a:lnSpc>
                <a:spcPct val="100000"/>
              </a:lnSpc>
            </a:pPr>
            <a:r>
              <a:rPr sz="1600" spc="-10" dirty="0">
                <a:latin typeface="Comic Sans MS"/>
                <a:cs typeface="Comic Sans MS"/>
              </a:rPr>
              <a:t>Messages</a:t>
            </a:r>
            <a:endParaRPr sz="1600">
              <a:latin typeface="Comic Sans MS"/>
              <a:cs typeface="Comic Sans MS"/>
            </a:endParaRPr>
          </a:p>
        </p:txBody>
      </p:sp>
      <p:sp>
        <p:nvSpPr>
          <p:cNvPr id="18" name="object 18"/>
          <p:cNvSpPr txBox="1"/>
          <p:nvPr/>
        </p:nvSpPr>
        <p:spPr>
          <a:xfrm>
            <a:off x="7852029" y="2950470"/>
            <a:ext cx="934719" cy="756920"/>
          </a:xfrm>
          <a:prstGeom prst="rect">
            <a:avLst/>
          </a:prstGeom>
        </p:spPr>
        <p:txBody>
          <a:bodyPr vert="horz" wrap="square" lIns="0" tIns="133985" rIns="0" bIns="0" rtlCol="0">
            <a:spAutoFit/>
          </a:bodyPr>
          <a:lstStyle/>
          <a:p>
            <a:pPr marL="12700">
              <a:lnSpc>
                <a:spcPct val="100000"/>
              </a:lnSpc>
              <a:spcBef>
                <a:spcPts val="1055"/>
              </a:spcBef>
            </a:pPr>
            <a:r>
              <a:rPr sz="1600" spc="-10" dirty="0">
                <a:latin typeface="Comic Sans MS"/>
                <a:cs typeface="Comic Sans MS"/>
              </a:rPr>
              <a:t>Output</a:t>
            </a:r>
            <a:endParaRPr sz="1600">
              <a:latin typeface="Comic Sans MS"/>
              <a:cs typeface="Comic Sans MS"/>
            </a:endParaRPr>
          </a:p>
          <a:p>
            <a:pPr marL="12700">
              <a:lnSpc>
                <a:spcPct val="100000"/>
              </a:lnSpc>
              <a:spcBef>
                <a:spcPts val="960"/>
              </a:spcBef>
            </a:pPr>
            <a:r>
              <a:rPr sz="1600" spc="-10" dirty="0">
                <a:latin typeface="Comic Sans MS"/>
                <a:cs typeface="Comic Sans MS"/>
              </a:rPr>
              <a:t>Messages</a:t>
            </a:r>
            <a:endParaRPr sz="1600">
              <a:latin typeface="Comic Sans MS"/>
              <a:cs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F2AC-D5FC-006B-FB35-4572E97D9CB4}"/>
              </a:ext>
            </a:extLst>
          </p:cNvPr>
          <p:cNvSpPr>
            <a:spLocks noGrp="1"/>
          </p:cNvSpPr>
          <p:nvPr>
            <p:ph type="title"/>
          </p:nvPr>
        </p:nvSpPr>
        <p:spPr>
          <a:xfrm>
            <a:off x="774293" y="353313"/>
            <a:ext cx="7600950" cy="492443"/>
          </a:xfrm>
        </p:spPr>
        <p:txBody>
          <a:bodyPr/>
          <a:lstStyle/>
          <a:p>
            <a:r>
              <a:rPr lang="en-US" dirty="0"/>
              <a:t>Use Case </a:t>
            </a:r>
            <a:endParaRPr lang="en-IN" dirty="0"/>
          </a:p>
        </p:txBody>
      </p:sp>
      <p:sp>
        <p:nvSpPr>
          <p:cNvPr id="3" name="Text Placeholder 2">
            <a:extLst>
              <a:ext uri="{FF2B5EF4-FFF2-40B4-BE49-F238E27FC236}">
                <a16:creationId xmlns:a16="http://schemas.microsoft.com/office/drawing/2014/main" id="{08255553-5108-A89C-1C84-7345F114FCB1}"/>
              </a:ext>
            </a:extLst>
          </p:cNvPr>
          <p:cNvSpPr>
            <a:spLocks noGrp="1"/>
          </p:cNvSpPr>
          <p:nvPr>
            <p:ph type="body" idx="1"/>
          </p:nvPr>
        </p:nvSpPr>
        <p:spPr/>
        <p:txBody>
          <a:bodyPr/>
          <a:lstStyle/>
          <a:p>
            <a:endParaRPr lang="en-IN" dirty="0"/>
          </a:p>
        </p:txBody>
      </p:sp>
      <p:pic>
        <p:nvPicPr>
          <p:cNvPr id="2052" name="Picture 4" descr="Indonesia Vs Cambodia T20I Series, Live Streaming And Schedule Details:  When And Where To Watch INA Vs CAM Cricket Series">
            <a:extLst>
              <a:ext uri="{FF2B5EF4-FFF2-40B4-BE49-F238E27FC236}">
                <a16:creationId xmlns:a16="http://schemas.microsoft.com/office/drawing/2014/main" id="{F2E6730B-17A1-20EA-9E9C-FB6C191C4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133"/>
            <a:ext cx="258535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3U8 Player, HLS Live Streaming: Trial, Demo &amp; Solution">
            <a:extLst>
              <a:ext uri="{FF2B5EF4-FFF2-40B4-BE49-F238E27FC236}">
                <a16:creationId xmlns:a16="http://schemas.microsoft.com/office/drawing/2014/main" id="{260956FC-4FAB-CE56-0998-E3CD26EF0F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219200"/>
            <a:ext cx="6858000" cy="2799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516124-9923-B8ED-4A16-933BE5B94BBB}"/>
              </a:ext>
            </a:extLst>
          </p:cNvPr>
          <p:cNvSpPr txBox="1"/>
          <p:nvPr/>
        </p:nvSpPr>
        <p:spPr>
          <a:xfrm>
            <a:off x="2438400" y="4572000"/>
            <a:ext cx="7673139" cy="1200329"/>
          </a:xfrm>
          <a:prstGeom prst="rect">
            <a:avLst/>
          </a:prstGeom>
          <a:noFill/>
        </p:spPr>
        <p:txBody>
          <a:bodyPr wrap="square">
            <a:spAutoFit/>
          </a:bodyPr>
          <a:lstStyle/>
          <a:p>
            <a:r>
              <a:rPr lang="en-IN" dirty="0"/>
              <a:t>Imagine you are running a </a:t>
            </a:r>
            <a:r>
              <a:rPr lang="en-IN" b="1" dirty="0"/>
              <a:t>real-time video streaming platform</a:t>
            </a:r>
            <a:r>
              <a:rPr lang="en-IN" dirty="0"/>
              <a:t> where thousands (or millions) of users stream videos simultaneously. As the number of users grows, a single server or a small cluster cannot handle the increasing </a:t>
            </a:r>
            <a:r>
              <a:rPr lang="en-IN" b="1" dirty="0"/>
              <a:t>network bandwidth, storage, and processing power</a:t>
            </a:r>
            <a:r>
              <a:rPr lang="en-IN" dirty="0"/>
              <a: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4248C8D-D523-2A8D-3904-89B2505289AC}"/>
                  </a:ext>
                </a:extLst>
              </p14:cNvPr>
              <p14:cNvContentPartPr/>
              <p14:nvPr/>
            </p14:nvContentPartPr>
            <p14:xfrm>
              <a:off x="3652200" y="124920"/>
              <a:ext cx="7849440" cy="5760000"/>
            </p14:xfrm>
          </p:contentPart>
        </mc:Choice>
        <mc:Fallback xmlns="">
          <p:pic>
            <p:nvPicPr>
              <p:cNvPr id="6" name="Ink 5">
                <a:extLst>
                  <a:ext uri="{FF2B5EF4-FFF2-40B4-BE49-F238E27FC236}">
                    <a16:creationId xmlns:a16="http://schemas.microsoft.com/office/drawing/2014/main" id="{64248C8D-D523-2A8D-3904-89B2505289AC}"/>
                  </a:ext>
                </a:extLst>
              </p:cNvPr>
              <p:cNvPicPr/>
              <p:nvPr/>
            </p:nvPicPr>
            <p:blipFill>
              <a:blip r:embed="rId5"/>
              <a:stretch>
                <a:fillRect/>
              </a:stretch>
            </p:blipFill>
            <p:spPr>
              <a:xfrm>
                <a:off x="3642840" y="115560"/>
                <a:ext cx="7868160" cy="5778720"/>
              </a:xfrm>
              <a:prstGeom prst="rect">
                <a:avLst/>
              </a:prstGeom>
            </p:spPr>
          </p:pic>
        </mc:Fallback>
      </mc:AlternateContent>
    </p:spTree>
    <p:extLst>
      <p:ext uri="{BB962C8B-B14F-4D97-AF65-F5344CB8AC3E}">
        <p14:creationId xmlns:p14="http://schemas.microsoft.com/office/powerpoint/2010/main" val="3352395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BBBA-1411-7E94-7136-37BD11247217}"/>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E3B1658F-9142-FB0B-432A-466DF6977EB1}"/>
              </a:ext>
            </a:extLst>
          </p:cNvPr>
          <p:cNvSpPr txBox="1"/>
          <p:nvPr/>
        </p:nvSpPr>
        <p:spPr>
          <a:xfrm>
            <a:off x="1524000" y="1305304"/>
            <a:ext cx="8991600" cy="1477328"/>
          </a:xfrm>
          <a:prstGeom prst="rect">
            <a:avLst/>
          </a:prstGeom>
          <a:noFill/>
        </p:spPr>
        <p:txBody>
          <a:bodyPr wrap="square">
            <a:spAutoFit/>
          </a:bodyPr>
          <a:lstStyle/>
          <a:p>
            <a:r>
              <a:rPr lang="en-IN" dirty="0"/>
              <a:t>In a </a:t>
            </a:r>
            <a:r>
              <a:rPr lang="en-IN" b="1" dirty="0"/>
              <a:t>distributed weather forecasting system</a:t>
            </a:r>
            <a:r>
              <a:rPr lang="en-IN" dirty="0"/>
              <a:t>, each process (e.g., P0,P1,P2P_0, P_1, P_2P0​,P1​,P2​) could represent a node computing data related to a region of the atmosphere. These nodes exchange weather data (input messages) with each other and output predictions or results (output messages) to external systems like government agencies or public platforms.</a:t>
            </a:r>
          </a:p>
        </p:txBody>
      </p:sp>
      <p:sp>
        <p:nvSpPr>
          <p:cNvPr id="6" name="Rectangle 1">
            <a:extLst>
              <a:ext uri="{FF2B5EF4-FFF2-40B4-BE49-F238E27FC236}">
                <a16:creationId xmlns:a16="http://schemas.microsoft.com/office/drawing/2014/main" id="{07636E8B-7A24-02AD-4A9C-400E8D196C45}"/>
              </a:ext>
            </a:extLst>
          </p:cNvPr>
          <p:cNvSpPr>
            <a:spLocks noChangeArrowheads="1"/>
          </p:cNvSpPr>
          <p:nvPr/>
        </p:nvSpPr>
        <p:spPr bwMode="auto">
          <a:xfrm>
            <a:off x="1523999" y="3108400"/>
            <a:ext cx="8991601"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system model emphasizes the </a:t>
            </a:r>
            <a:r>
              <a:rPr kumimoji="0" lang="en-US" altLang="en-US" sz="1800" b="1" i="0" u="none" strike="noStrike" cap="none" normalizeH="0" baseline="0" dirty="0">
                <a:ln>
                  <a:noFill/>
                </a:ln>
                <a:solidFill>
                  <a:schemeClr val="tx1"/>
                </a:solidFill>
                <a:effectLst/>
                <a:latin typeface="Arial" panose="020B0604020202020204" pitchFamily="34" charset="0"/>
              </a:rPr>
              <a:t>communication</a:t>
            </a:r>
            <a:r>
              <a:rPr kumimoji="0" lang="en-US" altLang="en-US" sz="1800" b="0" i="0" u="none" strike="noStrike" cap="none" normalizeH="0" baseline="0" dirty="0">
                <a:ln>
                  <a:noFill/>
                </a:ln>
                <a:solidFill>
                  <a:schemeClr val="tx1"/>
                </a:solidFill>
                <a:effectLst/>
                <a:latin typeface="Arial" panose="020B0604020202020204" pitchFamily="34" charset="0"/>
              </a:rPr>
              <a:t> aspect, where all processes must work together using </a:t>
            </a:r>
            <a:r>
              <a:rPr kumimoji="0" lang="en-US" altLang="en-US" sz="1800" b="1" i="0" u="none" strike="noStrike" cap="none" normalizeH="0" baseline="0" dirty="0">
                <a:ln>
                  <a:noFill/>
                </a:ln>
                <a:solidFill>
                  <a:schemeClr val="tx1"/>
                </a:solidFill>
                <a:effectLst/>
                <a:latin typeface="Arial" panose="020B0604020202020204" pitchFamily="34" charset="0"/>
              </a:rPr>
              <a:t>message-passing</a:t>
            </a:r>
            <a:r>
              <a:rPr kumimoji="0" lang="en-US" altLang="en-US" sz="1800" b="0" i="0" u="none" strike="noStrike" cap="none" normalizeH="0" baseline="0" dirty="0">
                <a:ln>
                  <a:noFill/>
                </a:ln>
                <a:solidFill>
                  <a:schemeClr val="tx1"/>
                </a:solidFill>
                <a:effectLst/>
                <a:latin typeface="Arial" panose="020B0604020202020204" pitchFamily="34" charset="0"/>
              </a:rPr>
              <a:t> for input and output data exchange.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model is ideal for </a:t>
            </a:r>
            <a:r>
              <a:rPr kumimoji="0" lang="en-US" altLang="en-US" sz="1800" b="1" i="0" u="none" strike="noStrike" cap="none" normalizeH="0" baseline="0" dirty="0">
                <a:ln>
                  <a:noFill/>
                </a:ln>
                <a:solidFill>
                  <a:schemeClr val="tx1"/>
                </a:solidFill>
                <a:effectLst/>
                <a:latin typeface="Arial" panose="020B0604020202020204" pitchFamily="34" charset="0"/>
              </a:rPr>
              <a:t>distributed applications</a:t>
            </a:r>
            <a:r>
              <a:rPr kumimoji="0" lang="en-US" altLang="en-US" sz="1800" b="0" i="0" u="none" strike="noStrike" cap="none" normalizeH="0" baseline="0" dirty="0">
                <a:ln>
                  <a:noFill/>
                </a:ln>
                <a:solidFill>
                  <a:schemeClr val="tx1"/>
                </a:solidFill>
                <a:effectLst/>
                <a:latin typeface="Arial" panose="020B0604020202020204" pitchFamily="34" charset="0"/>
              </a:rPr>
              <a:t>, where processes work in parallel and interact with external environments through message exchanges, ensuring coordination among processes for a consistent system operation.</a:t>
            </a:r>
          </a:p>
        </p:txBody>
      </p:sp>
    </p:spTree>
    <p:extLst>
      <p:ext uri="{BB962C8B-B14F-4D97-AF65-F5344CB8AC3E}">
        <p14:creationId xmlns:p14="http://schemas.microsoft.com/office/powerpoint/2010/main" val="3905711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Consistent</a:t>
            </a:r>
            <a:r>
              <a:rPr spc="-60" dirty="0"/>
              <a:t> </a:t>
            </a:r>
            <a:r>
              <a:rPr dirty="0"/>
              <a:t>System</a:t>
            </a:r>
            <a:r>
              <a:rPr spc="-30" dirty="0"/>
              <a:t> </a:t>
            </a:r>
            <a:r>
              <a:rPr spc="-10" dirty="0"/>
              <a:t>State</a:t>
            </a:r>
          </a:p>
        </p:txBody>
      </p:sp>
      <p:sp>
        <p:nvSpPr>
          <p:cNvPr id="3" name="object 3"/>
          <p:cNvSpPr txBox="1"/>
          <p:nvPr/>
        </p:nvSpPr>
        <p:spPr>
          <a:xfrm>
            <a:off x="850493" y="1378458"/>
            <a:ext cx="10490835" cy="2475230"/>
          </a:xfrm>
          <a:prstGeom prst="rect">
            <a:avLst/>
          </a:prstGeom>
        </p:spPr>
        <p:txBody>
          <a:bodyPr vert="horz" wrap="square" lIns="0" tIns="12700" rIns="0" bIns="0" rtlCol="0">
            <a:spAutoFit/>
          </a:bodyPr>
          <a:lstStyle/>
          <a:p>
            <a:pPr marL="393700" marR="621030" indent="-381000">
              <a:lnSpc>
                <a:spcPct val="100000"/>
              </a:lnSpc>
              <a:spcBef>
                <a:spcPts val="100"/>
              </a:spcBef>
              <a:buChar char="•"/>
              <a:tabLst>
                <a:tab pos="393700" algn="l"/>
              </a:tabLst>
            </a:pPr>
            <a:r>
              <a:rPr sz="2400" dirty="0">
                <a:latin typeface="Arial MT"/>
                <a:cs typeface="Arial MT"/>
              </a:rPr>
              <a:t>A</a:t>
            </a:r>
            <a:r>
              <a:rPr sz="2400" spc="-40" dirty="0">
                <a:latin typeface="Arial MT"/>
                <a:cs typeface="Arial MT"/>
              </a:rPr>
              <a:t> </a:t>
            </a:r>
            <a:r>
              <a:rPr sz="2400" dirty="0">
                <a:latin typeface="Arial MT"/>
                <a:cs typeface="Arial MT"/>
              </a:rPr>
              <a:t>consistent</a:t>
            </a:r>
            <a:r>
              <a:rPr sz="2400" spc="-30" dirty="0">
                <a:latin typeface="Arial MT"/>
                <a:cs typeface="Arial MT"/>
              </a:rPr>
              <a:t> </a:t>
            </a:r>
            <a:r>
              <a:rPr sz="2400" dirty="0">
                <a:latin typeface="Arial MT"/>
                <a:cs typeface="Arial MT"/>
              </a:rPr>
              <a:t>system</a:t>
            </a:r>
            <a:r>
              <a:rPr sz="2400" spc="-50" dirty="0">
                <a:latin typeface="Arial MT"/>
                <a:cs typeface="Arial MT"/>
              </a:rPr>
              <a:t> </a:t>
            </a:r>
            <a:r>
              <a:rPr sz="2400" dirty="0">
                <a:latin typeface="Arial MT"/>
                <a:cs typeface="Arial MT"/>
              </a:rPr>
              <a:t>state</a:t>
            </a:r>
            <a:r>
              <a:rPr sz="2400" spc="-50" dirty="0">
                <a:latin typeface="Arial MT"/>
                <a:cs typeface="Arial MT"/>
              </a:rPr>
              <a:t> </a:t>
            </a:r>
            <a:r>
              <a:rPr sz="2400" dirty="0">
                <a:latin typeface="Arial MT"/>
                <a:cs typeface="Arial MT"/>
              </a:rPr>
              <a:t>is</a:t>
            </a:r>
            <a:r>
              <a:rPr sz="2400" spc="-35" dirty="0">
                <a:latin typeface="Arial MT"/>
                <a:cs typeface="Arial MT"/>
              </a:rPr>
              <a:t> </a:t>
            </a:r>
            <a:r>
              <a:rPr sz="2400" dirty="0">
                <a:latin typeface="Arial MT"/>
                <a:cs typeface="Arial MT"/>
              </a:rPr>
              <a:t>one</a:t>
            </a:r>
            <a:r>
              <a:rPr sz="2400" spc="-35" dirty="0">
                <a:latin typeface="Arial MT"/>
                <a:cs typeface="Arial MT"/>
              </a:rPr>
              <a:t> </a:t>
            </a:r>
            <a:r>
              <a:rPr sz="2400" dirty="0">
                <a:latin typeface="Arial MT"/>
                <a:cs typeface="Arial MT"/>
              </a:rPr>
              <a:t>in</a:t>
            </a:r>
            <a:r>
              <a:rPr sz="2400" spc="-30" dirty="0">
                <a:latin typeface="Arial MT"/>
                <a:cs typeface="Arial MT"/>
              </a:rPr>
              <a:t> </a:t>
            </a:r>
            <a:r>
              <a:rPr sz="2400" dirty="0">
                <a:latin typeface="Arial MT"/>
                <a:cs typeface="Arial MT"/>
              </a:rPr>
              <a:t>which</a:t>
            </a:r>
            <a:r>
              <a:rPr sz="2400" spc="-20" dirty="0">
                <a:latin typeface="Arial MT"/>
                <a:cs typeface="Arial MT"/>
              </a:rPr>
              <a:t> </a:t>
            </a:r>
            <a:r>
              <a:rPr sz="2400" dirty="0">
                <a:latin typeface="Arial MT"/>
                <a:cs typeface="Arial MT"/>
              </a:rPr>
              <a:t>if</a:t>
            </a:r>
            <a:r>
              <a:rPr sz="2400" spc="-50" dirty="0">
                <a:latin typeface="Arial MT"/>
                <a:cs typeface="Arial MT"/>
              </a:rPr>
              <a:t> </a:t>
            </a:r>
            <a:r>
              <a:rPr sz="2400" dirty="0">
                <a:latin typeface="Arial MT"/>
                <a:cs typeface="Arial MT"/>
              </a:rPr>
              <a:t>a</a:t>
            </a:r>
            <a:r>
              <a:rPr sz="2400" spc="-35" dirty="0">
                <a:latin typeface="Arial MT"/>
                <a:cs typeface="Arial MT"/>
              </a:rPr>
              <a:t> </a:t>
            </a:r>
            <a:r>
              <a:rPr sz="2400" dirty="0">
                <a:latin typeface="Arial MT"/>
                <a:cs typeface="Arial MT"/>
              </a:rPr>
              <a:t>process’s</a:t>
            </a:r>
            <a:r>
              <a:rPr sz="2400" spc="-30" dirty="0">
                <a:latin typeface="Arial MT"/>
                <a:cs typeface="Arial MT"/>
              </a:rPr>
              <a:t> </a:t>
            </a:r>
            <a:r>
              <a:rPr sz="2400" dirty="0">
                <a:latin typeface="Arial MT"/>
                <a:cs typeface="Arial MT"/>
              </a:rPr>
              <a:t>state</a:t>
            </a:r>
            <a:r>
              <a:rPr sz="2400" spc="-60" dirty="0">
                <a:latin typeface="Arial MT"/>
                <a:cs typeface="Arial MT"/>
              </a:rPr>
              <a:t> </a:t>
            </a:r>
            <a:r>
              <a:rPr sz="2400" dirty="0">
                <a:latin typeface="Arial MT"/>
                <a:cs typeface="Arial MT"/>
              </a:rPr>
              <a:t>reflects</a:t>
            </a:r>
            <a:r>
              <a:rPr sz="2400" spc="-35" dirty="0">
                <a:latin typeface="Arial MT"/>
                <a:cs typeface="Arial MT"/>
              </a:rPr>
              <a:t> </a:t>
            </a:r>
            <a:r>
              <a:rPr sz="2400" spc="-50" dirty="0">
                <a:latin typeface="Arial MT"/>
                <a:cs typeface="Arial MT"/>
              </a:rPr>
              <a:t>a </a:t>
            </a:r>
            <a:r>
              <a:rPr sz="2400" dirty="0">
                <a:latin typeface="Arial MT"/>
                <a:cs typeface="Arial MT"/>
              </a:rPr>
              <a:t>message</a:t>
            </a:r>
            <a:r>
              <a:rPr sz="2400" spc="-60" dirty="0">
                <a:latin typeface="Arial MT"/>
                <a:cs typeface="Arial MT"/>
              </a:rPr>
              <a:t> </a:t>
            </a:r>
            <a:r>
              <a:rPr sz="2400" dirty="0">
                <a:latin typeface="Arial MT"/>
                <a:cs typeface="Arial MT"/>
              </a:rPr>
              <a:t>receipt,</a:t>
            </a:r>
            <a:r>
              <a:rPr sz="2400" spc="-55" dirty="0">
                <a:latin typeface="Arial MT"/>
                <a:cs typeface="Arial MT"/>
              </a:rPr>
              <a:t> </a:t>
            </a:r>
            <a:r>
              <a:rPr sz="2400" dirty="0">
                <a:latin typeface="Arial MT"/>
                <a:cs typeface="Arial MT"/>
              </a:rPr>
              <a:t>then</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state</a:t>
            </a:r>
            <a:r>
              <a:rPr sz="2400" spc="-7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75" dirty="0">
                <a:latin typeface="Arial MT"/>
                <a:cs typeface="Arial MT"/>
              </a:rPr>
              <a:t> </a:t>
            </a:r>
            <a:r>
              <a:rPr sz="2400" spc="-10" dirty="0">
                <a:latin typeface="Arial MT"/>
                <a:cs typeface="Arial MT"/>
              </a:rPr>
              <a:t>corresponding</a:t>
            </a:r>
            <a:r>
              <a:rPr sz="2400" spc="-30" dirty="0">
                <a:latin typeface="Arial MT"/>
                <a:cs typeface="Arial MT"/>
              </a:rPr>
              <a:t> </a:t>
            </a:r>
            <a:r>
              <a:rPr sz="2400" dirty="0">
                <a:latin typeface="Arial MT"/>
                <a:cs typeface="Arial MT"/>
              </a:rPr>
              <a:t>sender</a:t>
            </a:r>
            <a:r>
              <a:rPr sz="2400" spc="-45" dirty="0">
                <a:latin typeface="Arial MT"/>
                <a:cs typeface="Arial MT"/>
              </a:rPr>
              <a:t> </a:t>
            </a:r>
            <a:r>
              <a:rPr sz="2400" spc="-10" dirty="0">
                <a:latin typeface="Arial MT"/>
                <a:cs typeface="Arial MT"/>
              </a:rPr>
              <a:t>reflects </a:t>
            </a:r>
            <a:r>
              <a:rPr sz="2400" dirty="0">
                <a:latin typeface="Arial MT"/>
                <a:cs typeface="Arial MT"/>
              </a:rPr>
              <a:t>sending</a:t>
            </a:r>
            <a:r>
              <a:rPr sz="2400" spc="-45" dirty="0">
                <a:latin typeface="Arial MT"/>
                <a:cs typeface="Arial MT"/>
              </a:rPr>
              <a:t> </a:t>
            </a:r>
            <a:r>
              <a:rPr sz="2400" dirty="0">
                <a:latin typeface="Arial MT"/>
                <a:cs typeface="Arial MT"/>
              </a:rPr>
              <a:t>that</a:t>
            </a:r>
            <a:r>
              <a:rPr sz="2400" spc="-60" dirty="0">
                <a:latin typeface="Arial MT"/>
                <a:cs typeface="Arial MT"/>
              </a:rPr>
              <a:t> </a:t>
            </a:r>
            <a:r>
              <a:rPr sz="2400" spc="-10" dirty="0">
                <a:latin typeface="Arial MT"/>
                <a:cs typeface="Arial MT"/>
              </a:rPr>
              <a:t>message.</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A</a:t>
            </a:r>
            <a:r>
              <a:rPr sz="2400" spc="-45" dirty="0">
                <a:latin typeface="Arial MT"/>
                <a:cs typeface="Arial MT"/>
              </a:rPr>
              <a:t> </a:t>
            </a:r>
            <a:r>
              <a:rPr sz="2400" spc="-10" dirty="0">
                <a:latin typeface="Arial MT"/>
                <a:cs typeface="Arial MT"/>
              </a:rPr>
              <a:t>fundamental</a:t>
            </a:r>
            <a:r>
              <a:rPr sz="2400" spc="-40" dirty="0">
                <a:latin typeface="Arial MT"/>
                <a:cs typeface="Arial MT"/>
              </a:rPr>
              <a:t> </a:t>
            </a:r>
            <a:r>
              <a:rPr sz="2400" dirty="0">
                <a:latin typeface="Arial MT"/>
                <a:cs typeface="Arial MT"/>
              </a:rPr>
              <a:t>goal</a:t>
            </a:r>
            <a:r>
              <a:rPr sz="2400" spc="-3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any</a:t>
            </a:r>
            <a:r>
              <a:rPr sz="2400" spc="-40" dirty="0">
                <a:latin typeface="Arial MT"/>
                <a:cs typeface="Arial MT"/>
              </a:rPr>
              <a:t> </a:t>
            </a:r>
            <a:r>
              <a:rPr sz="2400" spc="-20" dirty="0">
                <a:latin typeface="Arial MT"/>
                <a:cs typeface="Arial MT"/>
              </a:rPr>
              <a:t>rollback-</a:t>
            </a:r>
            <a:r>
              <a:rPr sz="2400" dirty="0">
                <a:latin typeface="Arial MT"/>
                <a:cs typeface="Arial MT"/>
              </a:rPr>
              <a:t>recovery</a:t>
            </a:r>
            <a:r>
              <a:rPr sz="2400" spc="-20" dirty="0">
                <a:latin typeface="Arial MT"/>
                <a:cs typeface="Arial MT"/>
              </a:rPr>
              <a:t> </a:t>
            </a:r>
            <a:r>
              <a:rPr sz="2400" dirty="0">
                <a:latin typeface="Arial MT"/>
                <a:cs typeface="Arial MT"/>
              </a:rPr>
              <a:t>protocol</a:t>
            </a:r>
            <a:r>
              <a:rPr sz="2400" spc="-40"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bring</a:t>
            </a:r>
            <a:r>
              <a:rPr sz="2400" spc="-3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system </a:t>
            </a:r>
            <a:r>
              <a:rPr sz="2400" dirty="0">
                <a:latin typeface="Arial MT"/>
                <a:cs typeface="Arial MT"/>
              </a:rPr>
              <a:t>into</a:t>
            </a:r>
            <a:r>
              <a:rPr sz="2400" spc="-5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consistent</a:t>
            </a:r>
            <a:r>
              <a:rPr sz="2400" spc="-40" dirty="0">
                <a:latin typeface="Arial MT"/>
                <a:cs typeface="Arial MT"/>
              </a:rPr>
              <a:t> </a:t>
            </a:r>
            <a:r>
              <a:rPr sz="2400" dirty="0">
                <a:latin typeface="Arial MT"/>
                <a:cs typeface="Arial MT"/>
              </a:rPr>
              <a:t>state</a:t>
            </a:r>
            <a:r>
              <a:rPr sz="2400" spc="-60" dirty="0">
                <a:latin typeface="Arial MT"/>
                <a:cs typeface="Arial MT"/>
              </a:rPr>
              <a:t> </a:t>
            </a:r>
            <a:r>
              <a:rPr sz="2400" dirty="0">
                <a:latin typeface="Arial MT"/>
                <a:cs typeface="Arial MT"/>
              </a:rPr>
              <a:t>when</a:t>
            </a:r>
            <a:r>
              <a:rPr sz="2400" spc="-40" dirty="0">
                <a:latin typeface="Arial MT"/>
                <a:cs typeface="Arial MT"/>
              </a:rPr>
              <a:t> </a:t>
            </a:r>
            <a:r>
              <a:rPr sz="2400" spc="-10" dirty="0">
                <a:latin typeface="Arial MT"/>
                <a:cs typeface="Arial MT"/>
              </a:rPr>
              <a:t>inconsistencies </a:t>
            </a:r>
            <a:r>
              <a:rPr sz="2400" dirty="0">
                <a:latin typeface="Arial MT"/>
                <a:cs typeface="Arial MT"/>
              </a:rPr>
              <a:t>occur</a:t>
            </a:r>
            <a:r>
              <a:rPr sz="2400" spc="-50" dirty="0">
                <a:latin typeface="Arial MT"/>
                <a:cs typeface="Arial MT"/>
              </a:rPr>
              <a:t> </a:t>
            </a:r>
            <a:r>
              <a:rPr sz="2400" dirty="0">
                <a:latin typeface="Arial MT"/>
                <a:cs typeface="Arial MT"/>
              </a:rPr>
              <a:t>because</a:t>
            </a:r>
            <a:r>
              <a:rPr sz="2400" spc="-3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a</a:t>
            </a:r>
            <a:r>
              <a:rPr sz="2400" spc="-60" dirty="0">
                <a:latin typeface="Arial MT"/>
                <a:cs typeface="Arial MT"/>
              </a:rPr>
              <a:t> </a:t>
            </a:r>
            <a:r>
              <a:rPr sz="2400" spc="-10" dirty="0">
                <a:latin typeface="Arial MT"/>
                <a:cs typeface="Arial MT"/>
              </a:rPr>
              <a:t>failure.</a:t>
            </a:r>
            <a:endParaRPr sz="2400">
              <a:latin typeface="Arial MT"/>
              <a:cs typeface="Arial MT"/>
            </a:endParaRPr>
          </a:p>
        </p:txBody>
      </p:sp>
      <p:sp>
        <p:nvSpPr>
          <p:cNvPr id="4" name="object 4"/>
          <p:cNvSpPr txBox="1"/>
          <p:nvPr/>
        </p:nvSpPr>
        <p:spPr>
          <a:xfrm>
            <a:off x="-12700" y="-17272"/>
            <a:ext cx="138430" cy="269240"/>
          </a:xfrm>
          <a:prstGeom prst="rect">
            <a:avLst/>
          </a:prstGeom>
        </p:spPr>
        <p:txBody>
          <a:bodyPr vert="horz" wrap="square" lIns="0" tIns="12065" rIns="0" bIns="0" rtlCol="0">
            <a:spAutoFit/>
          </a:bodyPr>
          <a:lstStyle/>
          <a:p>
            <a:pPr marL="12700">
              <a:lnSpc>
                <a:spcPct val="100000"/>
              </a:lnSpc>
              <a:spcBef>
                <a:spcPts val="95"/>
              </a:spcBef>
            </a:pPr>
            <a:r>
              <a:rPr sz="1600" spc="-50" dirty="0">
                <a:solidFill>
                  <a:srgbClr val="EAEAEA"/>
                </a:solidFill>
                <a:latin typeface="Arial MT"/>
                <a:cs typeface="Arial MT"/>
              </a:rPr>
              <a:t>7</a:t>
            </a:r>
            <a:endParaRPr sz="1600">
              <a:latin typeface="Arial MT"/>
              <a:cs typeface="Arial M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0000"/>
                </a:solidFill>
              </a:rPr>
              <a:t>Example</a:t>
            </a:r>
          </a:p>
        </p:txBody>
      </p:sp>
      <p:grpSp>
        <p:nvGrpSpPr>
          <p:cNvPr id="3" name="object 3"/>
          <p:cNvGrpSpPr/>
          <p:nvPr/>
        </p:nvGrpSpPr>
        <p:grpSpPr>
          <a:xfrm>
            <a:off x="3339084" y="1305178"/>
            <a:ext cx="5043805" cy="1201420"/>
            <a:chOff x="3339084" y="1305178"/>
            <a:chExt cx="5043805" cy="1201420"/>
          </a:xfrm>
        </p:grpSpPr>
        <p:sp>
          <p:nvSpPr>
            <p:cNvPr id="4" name="object 4"/>
            <p:cNvSpPr/>
            <p:nvPr/>
          </p:nvSpPr>
          <p:spPr>
            <a:xfrm>
              <a:off x="3339084" y="1305178"/>
              <a:ext cx="5043805" cy="1201420"/>
            </a:xfrm>
            <a:custGeom>
              <a:avLst/>
              <a:gdLst/>
              <a:ahLst/>
              <a:cxnLst/>
              <a:rect l="l" t="t" r="r" b="b"/>
              <a:pathLst>
                <a:path w="5043805" h="1201420">
                  <a:moveTo>
                    <a:pt x="5043805" y="1133983"/>
                  </a:moveTo>
                  <a:lnTo>
                    <a:pt x="5018951" y="1119505"/>
                  </a:lnTo>
                  <a:lnTo>
                    <a:pt x="4928489" y="1066800"/>
                  </a:lnTo>
                  <a:lnTo>
                    <a:pt x="4919726" y="1069086"/>
                  </a:lnTo>
                  <a:lnTo>
                    <a:pt x="4915662" y="1076071"/>
                  </a:lnTo>
                  <a:lnTo>
                    <a:pt x="4911598" y="1082929"/>
                  </a:lnTo>
                  <a:lnTo>
                    <a:pt x="4913884" y="1091819"/>
                  </a:lnTo>
                  <a:lnTo>
                    <a:pt x="4920869" y="1095756"/>
                  </a:lnTo>
                  <a:lnTo>
                    <a:pt x="4961572" y="1119505"/>
                  </a:lnTo>
                  <a:lnTo>
                    <a:pt x="0" y="1119505"/>
                  </a:lnTo>
                  <a:lnTo>
                    <a:pt x="0" y="1148461"/>
                  </a:lnTo>
                  <a:lnTo>
                    <a:pt x="4961572" y="1148461"/>
                  </a:lnTo>
                  <a:lnTo>
                    <a:pt x="4920869" y="1172210"/>
                  </a:lnTo>
                  <a:lnTo>
                    <a:pt x="4913884" y="1176147"/>
                  </a:lnTo>
                  <a:lnTo>
                    <a:pt x="4911598" y="1185037"/>
                  </a:lnTo>
                  <a:lnTo>
                    <a:pt x="4915662" y="1191895"/>
                  </a:lnTo>
                  <a:lnTo>
                    <a:pt x="4919726" y="1198880"/>
                  </a:lnTo>
                  <a:lnTo>
                    <a:pt x="4928489" y="1201166"/>
                  </a:lnTo>
                  <a:lnTo>
                    <a:pt x="5018951" y="1148461"/>
                  </a:lnTo>
                  <a:lnTo>
                    <a:pt x="5043805" y="1133983"/>
                  </a:lnTo>
                  <a:close/>
                </a:path>
                <a:path w="5043805" h="1201420">
                  <a:moveTo>
                    <a:pt x="5043805" y="600583"/>
                  </a:moveTo>
                  <a:lnTo>
                    <a:pt x="5018951" y="586105"/>
                  </a:lnTo>
                  <a:lnTo>
                    <a:pt x="4928489" y="533400"/>
                  </a:lnTo>
                  <a:lnTo>
                    <a:pt x="4919726" y="535686"/>
                  </a:lnTo>
                  <a:lnTo>
                    <a:pt x="4915662" y="542671"/>
                  </a:lnTo>
                  <a:lnTo>
                    <a:pt x="4911598" y="549529"/>
                  </a:lnTo>
                  <a:lnTo>
                    <a:pt x="4913884" y="558419"/>
                  </a:lnTo>
                  <a:lnTo>
                    <a:pt x="4920869" y="562356"/>
                  </a:lnTo>
                  <a:lnTo>
                    <a:pt x="4961572" y="586105"/>
                  </a:lnTo>
                  <a:lnTo>
                    <a:pt x="0" y="586105"/>
                  </a:lnTo>
                  <a:lnTo>
                    <a:pt x="0" y="615061"/>
                  </a:lnTo>
                  <a:lnTo>
                    <a:pt x="4961572" y="615061"/>
                  </a:lnTo>
                  <a:lnTo>
                    <a:pt x="4920869" y="638810"/>
                  </a:lnTo>
                  <a:lnTo>
                    <a:pt x="4913884" y="642747"/>
                  </a:lnTo>
                  <a:lnTo>
                    <a:pt x="4911598" y="651637"/>
                  </a:lnTo>
                  <a:lnTo>
                    <a:pt x="4915662" y="658495"/>
                  </a:lnTo>
                  <a:lnTo>
                    <a:pt x="4919726" y="665480"/>
                  </a:lnTo>
                  <a:lnTo>
                    <a:pt x="4928489" y="667766"/>
                  </a:lnTo>
                  <a:lnTo>
                    <a:pt x="5018951" y="615061"/>
                  </a:lnTo>
                  <a:lnTo>
                    <a:pt x="5043805" y="600583"/>
                  </a:lnTo>
                  <a:close/>
                </a:path>
                <a:path w="5043805" h="1201420">
                  <a:moveTo>
                    <a:pt x="5043805" y="67183"/>
                  </a:moveTo>
                  <a:lnTo>
                    <a:pt x="5018951" y="52705"/>
                  </a:lnTo>
                  <a:lnTo>
                    <a:pt x="4928489" y="0"/>
                  </a:lnTo>
                  <a:lnTo>
                    <a:pt x="4919726" y="2286"/>
                  </a:lnTo>
                  <a:lnTo>
                    <a:pt x="4915662" y="9271"/>
                  </a:lnTo>
                  <a:lnTo>
                    <a:pt x="4911598" y="16129"/>
                  </a:lnTo>
                  <a:lnTo>
                    <a:pt x="4913884" y="25019"/>
                  </a:lnTo>
                  <a:lnTo>
                    <a:pt x="4920869" y="28956"/>
                  </a:lnTo>
                  <a:lnTo>
                    <a:pt x="4961572" y="52705"/>
                  </a:lnTo>
                  <a:lnTo>
                    <a:pt x="0" y="52705"/>
                  </a:lnTo>
                  <a:lnTo>
                    <a:pt x="0" y="81661"/>
                  </a:lnTo>
                  <a:lnTo>
                    <a:pt x="4961572" y="81661"/>
                  </a:lnTo>
                  <a:lnTo>
                    <a:pt x="4920869" y="105410"/>
                  </a:lnTo>
                  <a:lnTo>
                    <a:pt x="4913884" y="109347"/>
                  </a:lnTo>
                  <a:lnTo>
                    <a:pt x="4911598" y="118237"/>
                  </a:lnTo>
                  <a:lnTo>
                    <a:pt x="4915662" y="125095"/>
                  </a:lnTo>
                  <a:lnTo>
                    <a:pt x="4919726" y="132080"/>
                  </a:lnTo>
                  <a:lnTo>
                    <a:pt x="4928489" y="134366"/>
                  </a:lnTo>
                  <a:lnTo>
                    <a:pt x="5018951" y="81661"/>
                  </a:lnTo>
                  <a:lnTo>
                    <a:pt x="5043805" y="67183"/>
                  </a:lnTo>
                  <a:close/>
                </a:path>
              </a:pathLst>
            </a:custGeom>
            <a:solidFill>
              <a:srgbClr val="FFFF00"/>
            </a:solidFill>
          </p:spPr>
          <p:txBody>
            <a:bodyPr wrap="square" lIns="0" tIns="0" rIns="0" bIns="0" rtlCol="0"/>
            <a:lstStyle/>
            <a:p>
              <a:endParaRPr/>
            </a:p>
          </p:txBody>
        </p:sp>
        <p:sp>
          <p:nvSpPr>
            <p:cNvPr id="5" name="object 5"/>
            <p:cNvSpPr/>
            <p:nvPr/>
          </p:nvSpPr>
          <p:spPr>
            <a:xfrm>
              <a:off x="5390515" y="1351914"/>
              <a:ext cx="478155" cy="1087755"/>
            </a:xfrm>
            <a:custGeom>
              <a:avLst/>
              <a:gdLst/>
              <a:ahLst/>
              <a:cxnLst/>
              <a:rect l="l" t="t" r="r" b="b"/>
              <a:pathLst>
                <a:path w="478154" h="1087755">
                  <a:moveTo>
                    <a:pt x="477647" y="1087247"/>
                  </a:moveTo>
                  <a:lnTo>
                    <a:pt x="475399" y="1074928"/>
                  </a:lnTo>
                  <a:lnTo>
                    <a:pt x="455168" y="963930"/>
                  </a:lnTo>
                  <a:lnTo>
                    <a:pt x="453771" y="956056"/>
                  </a:lnTo>
                  <a:lnTo>
                    <a:pt x="446151" y="950849"/>
                  </a:lnTo>
                  <a:lnTo>
                    <a:pt x="438277" y="952246"/>
                  </a:lnTo>
                  <a:lnTo>
                    <a:pt x="430403" y="953770"/>
                  </a:lnTo>
                  <a:lnTo>
                    <a:pt x="425196" y="961263"/>
                  </a:lnTo>
                  <a:lnTo>
                    <a:pt x="426720" y="969137"/>
                  </a:lnTo>
                  <a:lnTo>
                    <a:pt x="435127" y="1015314"/>
                  </a:lnTo>
                  <a:lnTo>
                    <a:pt x="440283" y="1043559"/>
                  </a:lnTo>
                  <a:lnTo>
                    <a:pt x="440309" y="1043698"/>
                  </a:lnTo>
                  <a:lnTo>
                    <a:pt x="435127" y="1015314"/>
                  </a:lnTo>
                  <a:lnTo>
                    <a:pt x="21971" y="533400"/>
                  </a:lnTo>
                  <a:lnTo>
                    <a:pt x="0" y="552323"/>
                  </a:lnTo>
                  <a:lnTo>
                    <a:pt x="413194" y="1034275"/>
                  </a:lnTo>
                  <a:lnTo>
                    <a:pt x="361188" y="1016254"/>
                  </a:lnTo>
                  <a:lnTo>
                    <a:pt x="352933" y="1020191"/>
                  </a:lnTo>
                  <a:lnTo>
                    <a:pt x="350266" y="1027811"/>
                  </a:lnTo>
                  <a:lnTo>
                    <a:pt x="347726" y="1035304"/>
                  </a:lnTo>
                  <a:lnTo>
                    <a:pt x="351663" y="1043559"/>
                  </a:lnTo>
                  <a:lnTo>
                    <a:pt x="477647" y="1087247"/>
                  </a:lnTo>
                  <a:close/>
                </a:path>
                <a:path w="478154" h="1087755">
                  <a:moveTo>
                    <a:pt x="477647" y="553847"/>
                  </a:moveTo>
                  <a:lnTo>
                    <a:pt x="475399" y="541528"/>
                  </a:lnTo>
                  <a:lnTo>
                    <a:pt x="455168" y="430530"/>
                  </a:lnTo>
                  <a:lnTo>
                    <a:pt x="453771" y="422656"/>
                  </a:lnTo>
                  <a:lnTo>
                    <a:pt x="446151" y="417449"/>
                  </a:lnTo>
                  <a:lnTo>
                    <a:pt x="438277" y="418846"/>
                  </a:lnTo>
                  <a:lnTo>
                    <a:pt x="430403" y="420370"/>
                  </a:lnTo>
                  <a:lnTo>
                    <a:pt x="425196" y="427863"/>
                  </a:lnTo>
                  <a:lnTo>
                    <a:pt x="426720" y="435737"/>
                  </a:lnTo>
                  <a:lnTo>
                    <a:pt x="435127" y="481914"/>
                  </a:lnTo>
                  <a:lnTo>
                    <a:pt x="440283" y="510159"/>
                  </a:lnTo>
                  <a:lnTo>
                    <a:pt x="440309" y="510298"/>
                  </a:lnTo>
                  <a:lnTo>
                    <a:pt x="435127" y="481914"/>
                  </a:lnTo>
                  <a:lnTo>
                    <a:pt x="21971" y="0"/>
                  </a:lnTo>
                  <a:lnTo>
                    <a:pt x="0" y="18923"/>
                  </a:lnTo>
                  <a:lnTo>
                    <a:pt x="413194" y="500875"/>
                  </a:lnTo>
                  <a:lnTo>
                    <a:pt x="361188" y="482854"/>
                  </a:lnTo>
                  <a:lnTo>
                    <a:pt x="352933" y="486791"/>
                  </a:lnTo>
                  <a:lnTo>
                    <a:pt x="350266" y="494411"/>
                  </a:lnTo>
                  <a:lnTo>
                    <a:pt x="347726" y="501904"/>
                  </a:lnTo>
                  <a:lnTo>
                    <a:pt x="351663" y="510159"/>
                  </a:lnTo>
                  <a:lnTo>
                    <a:pt x="477647" y="553847"/>
                  </a:lnTo>
                  <a:close/>
                </a:path>
              </a:pathLst>
            </a:custGeom>
            <a:solidFill>
              <a:srgbClr val="FF6600"/>
            </a:solidFill>
          </p:spPr>
          <p:txBody>
            <a:bodyPr wrap="square" lIns="0" tIns="0" rIns="0" bIns="0" rtlCol="0"/>
            <a:lstStyle/>
            <a:p>
              <a:endParaRPr/>
            </a:p>
          </p:txBody>
        </p:sp>
      </p:grpSp>
      <p:sp>
        <p:nvSpPr>
          <p:cNvPr id="6" name="object 6"/>
          <p:cNvSpPr txBox="1"/>
          <p:nvPr/>
        </p:nvSpPr>
        <p:spPr>
          <a:xfrm>
            <a:off x="2949194" y="1243329"/>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7" name="object 7"/>
          <p:cNvSpPr txBox="1"/>
          <p:nvPr/>
        </p:nvSpPr>
        <p:spPr>
          <a:xfrm>
            <a:off x="2949194" y="1745106"/>
            <a:ext cx="264795" cy="8026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a:p>
            <a:pPr>
              <a:lnSpc>
                <a:spcPct val="100000"/>
              </a:lnSpc>
              <a:spcBef>
                <a:spcPts val="815"/>
              </a:spcBef>
            </a:pPr>
            <a:endParaRPr sz="1050">
              <a:latin typeface="Comic Sans MS"/>
              <a:cs typeface="Comic Sans MS"/>
            </a:endParaRPr>
          </a:p>
          <a:p>
            <a:pPr marL="38100">
              <a:lnSpc>
                <a:spcPct val="100000"/>
              </a:lnSpc>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sp>
        <p:nvSpPr>
          <p:cNvPr id="8" name="object 8"/>
          <p:cNvSpPr txBox="1"/>
          <p:nvPr/>
        </p:nvSpPr>
        <p:spPr>
          <a:xfrm>
            <a:off x="5616575" y="1395729"/>
            <a:ext cx="29464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1</a:t>
            </a:r>
            <a:endParaRPr sz="1575" baseline="-21164">
              <a:latin typeface="Comic Sans MS"/>
              <a:cs typeface="Comic Sans MS"/>
            </a:endParaRPr>
          </a:p>
        </p:txBody>
      </p:sp>
      <p:sp>
        <p:nvSpPr>
          <p:cNvPr id="9" name="object 9"/>
          <p:cNvSpPr txBox="1"/>
          <p:nvPr/>
        </p:nvSpPr>
        <p:spPr>
          <a:xfrm>
            <a:off x="5616575" y="1928825"/>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2</a:t>
            </a:r>
            <a:endParaRPr sz="1575" baseline="-21164">
              <a:latin typeface="Comic Sans MS"/>
              <a:cs typeface="Comic Sans MS"/>
            </a:endParaRPr>
          </a:p>
        </p:txBody>
      </p:sp>
      <p:grpSp>
        <p:nvGrpSpPr>
          <p:cNvPr id="10" name="object 10"/>
          <p:cNvGrpSpPr/>
          <p:nvPr/>
        </p:nvGrpSpPr>
        <p:grpSpPr>
          <a:xfrm>
            <a:off x="4690039" y="824648"/>
            <a:ext cx="1651000" cy="2318385"/>
            <a:chOff x="4661027" y="861060"/>
            <a:chExt cx="1651000" cy="2318385"/>
          </a:xfrm>
        </p:grpSpPr>
        <p:sp>
          <p:nvSpPr>
            <p:cNvPr id="11" name="object 11"/>
            <p:cNvSpPr/>
            <p:nvPr/>
          </p:nvSpPr>
          <p:spPr>
            <a:xfrm>
              <a:off x="5886577" y="1162177"/>
              <a:ext cx="419100" cy="419100"/>
            </a:xfrm>
            <a:custGeom>
              <a:avLst/>
              <a:gdLst/>
              <a:ahLst/>
              <a:cxnLst/>
              <a:rect l="l" t="t" r="r" b="b"/>
              <a:pathLst>
                <a:path w="419100" h="419100">
                  <a:moveTo>
                    <a:pt x="260223" y="0"/>
                  </a:moveTo>
                  <a:lnTo>
                    <a:pt x="0" y="158623"/>
                  </a:lnTo>
                  <a:lnTo>
                    <a:pt x="158623" y="418846"/>
                  </a:lnTo>
                  <a:lnTo>
                    <a:pt x="418846" y="260223"/>
                  </a:lnTo>
                  <a:lnTo>
                    <a:pt x="260223" y="0"/>
                  </a:lnTo>
                  <a:close/>
                </a:path>
              </a:pathLst>
            </a:custGeom>
            <a:solidFill>
              <a:srgbClr val="FFFFFF"/>
            </a:solidFill>
          </p:spPr>
          <p:txBody>
            <a:bodyPr wrap="square" lIns="0" tIns="0" rIns="0" bIns="0" rtlCol="0"/>
            <a:lstStyle/>
            <a:p>
              <a:endParaRPr/>
            </a:p>
          </p:txBody>
        </p:sp>
        <p:sp>
          <p:nvSpPr>
            <p:cNvPr id="12" name="object 12"/>
            <p:cNvSpPr/>
            <p:nvPr/>
          </p:nvSpPr>
          <p:spPr>
            <a:xfrm>
              <a:off x="5886577" y="1162177"/>
              <a:ext cx="419100" cy="419100"/>
            </a:xfrm>
            <a:custGeom>
              <a:avLst/>
              <a:gdLst/>
              <a:ahLst/>
              <a:cxnLst/>
              <a:rect l="l" t="t" r="r" b="b"/>
              <a:pathLst>
                <a:path w="419100" h="419100">
                  <a:moveTo>
                    <a:pt x="260223" y="0"/>
                  </a:moveTo>
                  <a:lnTo>
                    <a:pt x="418846" y="260223"/>
                  </a:lnTo>
                  <a:lnTo>
                    <a:pt x="158623" y="418846"/>
                  </a:lnTo>
                  <a:lnTo>
                    <a:pt x="0" y="158623"/>
                  </a:lnTo>
                  <a:lnTo>
                    <a:pt x="260223" y="0"/>
                  </a:lnTo>
                  <a:close/>
                </a:path>
              </a:pathLst>
            </a:custGeom>
            <a:ln w="12700">
              <a:solidFill>
                <a:srgbClr val="000000"/>
              </a:solidFill>
            </a:ln>
          </p:spPr>
          <p:txBody>
            <a:bodyPr wrap="square" lIns="0" tIns="0" rIns="0" bIns="0" rtlCol="0"/>
            <a:lstStyle/>
            <a:p>
              <a:endParaRPr/>
            </a:p>
          </p:txBody>
        </p:sp>
        <p:sp>
          <p:nvSpPr>
            <p:cNvPr id="13" name="object 13"/>
            <p:cNvSpPr/>
            <p:nvPr/>
          </p:nvSpPr>
          <p:spPr>
            <a:xfrm>
              <a:off x="4667377" y="1695577"/>
              <a:ext cx="419100" cy="419100"/>
            </a:xfrm>
            <a:custGeom>
              <a:avLst/>
              <a:gdLst/>
              <a:ahLst/>
              <a:cxnLst/>
              <a:rect l="l" t="t" r="r" b="b"/>
              <a:pathLst>
                <a:path w="419100" h="419100">
                  <a:moveTo>
                    <a:pt x="260223" y="0"/>
                  </a:moveTo>
                  <a:lnTo>
                    <a:pt x="0" y="158623"/>
                  </a:lnTo>
                  <a:lnTo>
                    <a:pt x="158623" y="418846"/>
                  </a:lnTo>
                  <a:lnTo>
                    <a:pt x="418846" y="260223"/>
                  </a:lnTo>
                  <a:lnTo>
                    <a:pt x="260223" y="0"/>
                  </a:lnTo>
                  <a:close/>
                </a:path>
              </a:pathLst>
            </a:custGeom>
            <a:solidFill>
              <a:srgbClr val="FFFFFF"/>
            </a:solidFill>
          </p:spPr>
          <p:txBody>
            <a:bodyPr wrap="square" lIns="0" tIns="0" rIns="0" bIns="0" rtlCol="0"/>
            <a:lstStyle/>
            <a:p>
              <a:endParaRPr/>
            </a:p>
          </p:txBody>
        </p:sp>
        <p:sp>
          <p:nvSpPr>
            <p:cNvPr id="14" name="object 14"/>
            <p:cNvSpPr/>
            <p:nvPr/>
          </p:nvSpPr>
          <p:spPr>
            <a:xfrm>
              <a:off x="4667377" y="1695577"/>
              <a:ext cx="419100" cy="419100"/>
            </a:xfrm>
            <a:custGeom>
              <a:avLst/>
              <a:gdLst/>
              <a:ahLst/>
              <a:cxnLst/>
              <a:rect l="l" t="t" r="r" b="b"/>
              <a:pathLst>
                <a:path w="419100" h="419100">
                  <a:moveTo>
                    <a:pt x="260223" y="0"/>
                  </a:moveTo>
                  <a:lnTo>
                    <a:pt x="418846" y="260223"/>
                  </a:lnTo>
                  <a:lnTo>
                    <a:pt x="158623" y="418846"/>
                  </a:lnTo>
                  <a:lnTo>
                    <a:pt x="0" y="158623"/>
                  </a:lnTo>
                  <a:lnTo>
                    <a:pt x="260223" y="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5124577" y="2228977"/>
              <a:ext cx="419100" cy="419100"/>
            </a:xfrm>
            <a:custGeom>
              <a:avLst/>
              <a:gdLst/>
              <a:ahLst/>
              <a:cxnLst/>
              <a:rect l="l" t="t" r="r" b="b"/>
              <a:pathLst>
                <a:path w="419100" h="419100">
                  <a:moveTo>
                    <a:pt x="260223" y="0"/>
                  </a:moveTo>
                  <a:lnTo>
                    <a:pt x="0" y="158623"/>
                  </a:lnTo>
                  <a:lnTo>
                    <a:pt x="158623" y="418846"/>
                  </a:lnTo>
                  <a:lnTo>
                    <a:pt x="418846" y="260223"/>
                  </a:lnTo>
                  <a:lnTo>
                    <a:pt x="260223" y="0"/>
                  </a:lnTo>
                  <a:close/>
                </a:path>
              </a:pathLst>
            </a:custGeom>
            <a:solidFill>
              <a:srgbClr val="FFFFFF"/>
            </a:solidFill>
          </p:spPr>
          <p:txBody>
            <a:bodyPr wrap="square" lIns="0" tIns="0" rIns="0" bIns="0" rtlCol="0"/>
            <a:lstStyle/>
            <a:p>
              <a:endParaRPr/>
            </a:p>
          </p:txBody>
        </p:sp>
        <p:sp>
          <p:nvSpPr>
            <p:cNvPr id="16" name="object 16"/>
            <p:cNvSpPr/>
            <p:nvPr/>
          </p:nvSpPr>
          <p:spPr>
            <a:xfrm>
              <a:off x="5124577" y="2228977"/>
              <a:ext cx="419100" cy="419100"/>
            </a:xfrm>
            <a:custGeom>
              <a:avLst/>
              <a:gdLst/>
              <a:ahLst/>
              <a:cxnLst/>
              <a:rect l="l" t="t" r="r" b="b"/>
              <a:pathLst>
                <a:path w="419100" h="419100">
                  <a:moveTo>
                    <a:pt x="260223" y="0"/>
                  </a:moveTo>
                  <a:lnTo>
                    <a:pt x="418846" y="260223"/>
                  </a:lnTo>
                  <a:lnTo>
                    <a:pt x="158623" y="418846"/>
                  </a:lnTo>
                  <a:lnTo>
                    <a:pt x="0" y="158623"/>
                  </a:lnTo>
                  <a:lnTo>
                    <a:pt x="260223" y="0"/>
                  </a:lnTo>
                  <a:close/>
                </a:path>
              </a:pathLst>
            </a:custGeom>
            <a:ln w="12700">
              <a:solidFill>
                <a:srgbClr val="000000"/>
              </a:solidFill>
            </a:ln>
          </p:spPr>
          <p:txBody>
            <a:bodyPr wrap="square" lIns="0" tIns="0" rIns="0" bIns="0" rtlCol="0"/>
            <a:lstStyle/>
            <a:p>
              <a:endParaRPr/>
            </a:p>
          </p:txBody>
        </p:sp>
        <p:sp>
          <p:nvSpPr>
            <p:cNvPr id="17" name="object 17"/>
            <p:cNvSpPr/>
            <p:nvPr/>
          </p:nvSpPr>
          <p:spPr>
            <a:xfrm>
              <a:off x="4768587" y="880110"/>
              <a:ext cx="1524635" cy="2280285"/>
            </a:xfrm>
            <a:custGeom>
              <a:avLst/>
              <a:gdLst/>
              <a:ahLst/>
              <a:cxnLst/>
              <a:rect l="l" t="t" r="r" b="b"/>
              <a:pathLst>
                <a:path w="1524635" h="2280285">
                  <a:moveTo>
                    <a:pt x="1500259" y="0"/>
                  </a:moveTo>
                  <a:lnTo>
                    <a:pt x="1510844" y="33347"/>
                  </a:lnTo>
                  <a:lnTo>
                    <a:pt x="1518083" y="57607"/>
                  </a:lnTo>
                  <a:lnTo>
                    <a:pt x="1522349" y="76266"/>
                  </a:lnTo>
                  <a:lnTo>
                    <a:pt x="1524015" y="92811"/>
                  </a:lnTo>
                  <a:lnTo>
                    <a:pt x="1523452" y="110728"/>
                  </a:lnTo>
                  <a:lnTo>
                    <a:pt x="1521034" y="133502"/>
                  </a:lnTo>
                  <a:lnTo>
                    <a:pt x="1517133" y="164620"/>
                  </a:lnTo>
                  <a:lnTo>
                    <a:pt x="1512122" y="207568"/>
                  </a:lnTo>
                  <a:lnTo>
                    <a:pt x="1506373" y="265833"/>
                  </a:lnTo>
                  <a:lnTo>
                    <a:pt x="1500259" y="342900"/>
                  </a:lnTo>
                  <a:lnTo>
                    <a:pt x="1492032" y="388415"/>
                  </a:lnTo>
                  <a:lnTo>
                    <a:pt x="1474556" y="428406"/>
                  </a:lnTo>
                  <a:lnTo>
                    <a:pt x="1449111" y="463296"/>
                  </a:lnTo>
                  <a:lnTo>
                    <a:pt x="1416980" y="493507"/>
                  </a:lnTo>
                  <a:lnTo>
                    <a:pt x="1379441" y="519465"/>
                  </a:lnTo>
                  <a:lnTo>
                    <a:pt x="1337778" y="541591"/>
                  </a:lnTo>
                  <a:lnTo>
                    <a:pt x="1293270" y="560309"/>
                  </a:lnTo>
                  <a:lnTo>
                    <a:pt x="1247199" y="576043"/>
                  </a:lnTo>
                  <a:lnTo>
                    <a:pt x="1200846" y="589216"/>
                  </a:lnTo>
                  <a:lnTo>
                    <a:pt x="1155492" y="600251"/>
                  </a:lnTo>
                  <a:lnTo>
                    <a:pt x="1112417" y="609571"/>
                  </a:lnTo>
                  <a:lnTo>
                    <a:pt x="1072904" y="617601"/>
                  </a:lnTo>
                  <a:lnTo>
                    <a:pt x="1031398" y="626879"/>
                  </a:lnTo>
                  <a:lnTo>
                    <a:pt x="990036" y="636873"/>
                  </a:lnTo>
                  <a:lnTo>
                    <a:pt x="948388" y="645961"/>
                  </a:lnTo>
                  <a:lnTo>
                    <a:pt x="906026" y="652526"/>
                  </a:lnTo>
                  <a:lnTo>
                    <a:pt x="834525" y="659304"/>
                  </a:lnTo>
                  <a:lnTo>
                    <a:pt x="763024" y="663701"/>
                  </a:lnTo>
                  <a:lnTo>
                    <a:pt x="713899" y="666151"/>
                  </a:lnTo>
                  <a:lnTo>
                    <a:pt x="664641" y="668152"/>
                  </a:lnTo>
                  <a:lnTo>
                    <a:pt x="615303" y="669846"/>
                  </a:lnTo>
                  <a:lnTo>
                    <a:pt x="565939" y="671376"/>
                  </a:lnTo>
                  <a:lnTo>
                    <a:pt x="516601" y="672884"/>
                  </a:lnTo>
                  <a:lnTo>
                    <a:pt x="467343" y="674512"/>
                  </a:lnTo>
                  <a:lnTo>
                    <a:pt x="418219" y="676401"/>
                  </a:lnTo>
                  <a:lnTo>
                    <a:pt x="367954" y="679021"/>
                  </a:lnTo>
                  <a:lnTo>
                    <a:pt x="317381" y="681926"/>
                  </a:lnTo>
                  <a:lnTo>
                    <a:pt x="266807" y="684831"/>
                  </a:lnTo>
                  <a:lnTo>
                    <a:pt x="216543" y="687451"/>
                  </a:lnTo>
                  <a:lnTo>
                    <a:pt x="169487" y="694719"/>
                  </a:lnTo>
                  <a:lnTo>
                    <a:pt x="126325" y="702738"/>
                  </a:lnTo>
                  <a:lnTo>
                    <a:pt x="83758" y="712257"/>
                  </a:lnTo>
                  <a:lnTo>
                    <a:pt x="38489" y="724026"/>
                  </a:lnTo>
                  <a:lnTo>
                    <a:pt x="17767" y="763115"/>
                  </a:lnTo>
                  <a:lnTo>
                    <a:pt x="5161" y="805757"/>
                  </a:lnTo>
                  <a:lnTo>
                    <a:pt x="0" y="850741"/>
                  </a:lnTo>
                  <a:lnTo>
                    <a:pt x="1611" y="896858"/>
                  </a:lnTo>
                  <a:lnTo>
                    <a:pt x="9325" y="942897"/>
                  </a:lnTo>
                  <a:lnTo>
                    <a:pt x="22469" y="987649"/>
                  </a:lnTo>
                  <a:lnTo>
                    <a:pt x="40373" y="1029903"/>
                  </a:lnTo>
                  <a:lnTo>
                    <a:pt x="62365" y="1068451"/>
                  </a:lnTo>
                  <a:lnTo>
                    <a:pt x="82679" y="1112944"/>
                  </a:lnTo>
                  <a:lnTo>
                    <a:pt x="109997" y="1147977"/>
                  </a:lnTo>
                  <a:lnTo>
                    <a:pt x="142576" y="1177438"/>
                  </a:lnTo>
                  <a:lnTo>
                    <a:pt x="178672" y="1205216"/>
                  </a:lnTo>
                  <a:lnTo>
                    <a:pt x="216543" y="1235202"/>
                  </a:lnTo>
                  <a:lnTo>
                    <a:pt x="242431" y="1258444"/>
                  </a:lnTo>
                  <a:lnTo>
                    <a:pt x="251055" y="1268745"/>
                  </a:lnTo>
                  <a:lnTo>
                    <a:pt x="260298" y="1276975"/>
                  </a:lnTo>
                  <a:lnTo>
                    <a:pt x="288044" y="1294002"/>
                  </a:lnTo>
                  <a:lnTo>
                    <a:pt x="300164" y="1300178"/>
                  </a:lnTo>
                  <a:lnTo>
                    <a:pt x="312428" y="1305305"/>
                  </a:lnTo>
                  <a:lnTo>
                    <a:pt x="324405" y="1310719"/>
                  </a:lnTo>
                  <a:lnTo>
                    <a:pt x="335669" y="1317752"/>
                  </a:lnTo>
                  <a:lnTo>
                    <a:pt x="354842" y="1334299"/>
                  </a:lnTo>
                  <a:lnTo>
                    <a:pt x="372562" y="1352311"/>
                  </a:lnTo>
                  <a:lnTo>
                    <a:pt x="389711" y="1370919"/>
                  </a:lnTo>
                  <a:lnTo>
                    <a:pt x="407170" y="1389252"/>
                  </a:lnTo>
                  <a:lnTo>
                    <a:pt x="431585" y="1409763"/>
                  </a:lnTo>
                  <a:lnTo>
                    <a:pt x="458573" y="1427321"/>
                  </a:lnTo>
                  <a:lnTo>
                    <a:pt x="486465" y="1443688"/>
                  </a:lnTo>
                  <a:lnTo>
                    <a:pt x="513596" y="1460627"/>
                  </a:lnTo>
                  <a:lnTo>
                    <a:pt x="523768" y="1467733"/>
                  </a:lnTo>
                  <a:lnTo>
                    <a:pt x="535249" y="1475565"/>
                  </a:lnTo>
                  <a:lnTo>
                    <a:pt x="544635" y="1481897"/>
                  </a:lnTo>
                  <a:lnTo>
                    <a:pt x="548521" y="1484502"/>
                  </a:lnTo>
                  <a:lnTo>
                    <a:pt x="560427" y="1502334"/>
                  </a:lnTo>
                  <a:lnTo>
                    <a:pt x="572333" y="1520189"/>
                  </a:lnTo>
                  <a:lnTo>
                    <a:pt x="584239" y="1538045"/>
                  </a:lnTo>
                  <a:lnTo>
                    <a:pt x="596146" y="1555877"/>
                  </a:lnTo>
                  <a:lnTo>
                    <a:pt x="620022" y="1590802"/>
                  </a:lnTo>
                  <a:lnTo>
                    <a:pt x="626036" y="1636787"/>
                  </a:lnTo>
                  <a:lnTo>
                    <a:pt x="628186" y="1683158"/>
                  </a:lnTo>
                  <a:lnTo>
                    <a:pt x="626443" y="1729505"/>
                  </a:lnTo>
                  <a:lnTo>
                    <a:pt x="620779" y="1775422"/>
                  </a:lnTo>
                  <a:lnTo>
                    <a:pt x="611165" y="1820499"/>
                  </a:lnTo>
                  <a:lnTo>
                    <a:pt x="597574" y="1864328"/>
                  </a:lnTo>
                  <a:lnTo>
                    <a:pt x="579978" y="1906500"/>
                  </a:lnTo>
                  <a:lnTo>
                    <a:pt x="558347" y="1946608"/>
                  </a:lnTo>
                  <a:lnTo>
                    <a:pt x="532654" y="1984244"/>
                  </a:lnTo>
                  <a:lnTo>
                    <a:pt x="502870" y="2018997"/>
                  </a:lnTo>
                  <a:lnTo>
                    <a:pt x="468968" y="2050461"/>
                  </a:lnTo>
                  <a:lnTo>
                    <a:pt x="430919" y="2078227"/>
                  </a:lnTo>
                  <a:lnTo>
                    <a:pt x="385609" y="2095230"/>
                  </a:lnTo>
                  <a:lnTo>
                    <a:pt x="370594" y="2102104"/>
                  </a:lnTo>
                  <a:lnTo>
                    <a:pt x="335696" y="2125606"/>
                  </a:lnTo>
                  <a:lnTo>
                    <a:pt x="303633" y="2153443"/>
                  </a:lnTo>
                  <a:lnTo>
                    <a:pt x="272474" y="2182185"/>
                  </a:lnTo>
                  <a:lnTo>
                    <a:pt x="240292" y="2208403"/>
                  </a:lnTo>
                  <a:lnTo>
                    <a:pt x="218404" y="2221825"/>
                  </a:lnTo>
                  <a:lnTo>
                    <a:pt x="195016" y="2237009"/>
                  </a:lnTo>
                  <a:lnTo>
                    <a:pt x="176391" y="2255766"/>
                  </a:lnTo>
                  <a:lnTo>
                    <a:pt x="168791" y="2279904"/>
                  </a:lnTo>
                </a:path>
              </a:pathLst>
            </a:custGeom>
            <a:ln w="38100">
              <a:solidFill>
                <a:srgbClr val="CCEBFF"/>
              </a:solidFill>
            </a:ln>
          </p:spPr>
          <p:txBody>
            <a:bodyPr wrap="square" lIns="0" tIns="0" rIns="0" bIns="0" rtlCol="0"/>
            <a:lstStyle/>
            <a:p>
              <a:endParaRPr/>
            </a:p>
          </p:txBody>
        </p:sp>
      </p:grpSp>
      <p:sp>
        <p:nvSpPr>
          <p:cNvPr id="18" name="object 18"/>
          <p:cNvSpPr txBox="1"/>
          <p:nvPr/>
        </p:nvSpPr>
        <p:spPr>
          <a:xfrm>
            <a:off x="6404228" y="938529"/>
            <a:ext cx="1588135"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Comic Sans MS"/>
                <a:cs typeface="Comic Sans MS"/>
              </a:rPr>
              <a:t>Consistent</a:t>
            </a:r>
            <a:r>
              <a:rPr sz="1600" spc="-25" dirty="0">
                <a:latin typeface="Comic Sans MS"/>
                <a:cs typeface="Comic Sans MS"/>
              </a:rPr>
              <a:t> </a:t>
            </a:r>
            <a:r>
              <a:rPr sz="1600" spc="-20" dirty="0">
                <a:latin typeface="Comic Sans MS"/>
                <a:cs typeface="Comic Sans MS"/>
              </a:rPr>
              <a:t>state</a:t>
            </a:r>
            <a:endParaRPr sz="1600">
              <a:latin typeface="Comic Sans MS"/>
              <a:cs typeface="Comic Sans MS"/>
            </a:endParaRPr>
          </a:p>
        </p:txBody>
      </p:sp>
      <p:grpSp>
        <p:nvGrpSpPr>
          <p:cNvPr id="19" name="object 19"/>
          <p:cNvGrpSpPr/>
          <p:nvPr/>
        </p:nvGrpSpPr>
        <p:grpSpPr>
          <a:xfrm>
            <a:off x="3339084" y="4267834"/>
            <a:ext cx="5043805" cy="1201420"/>
            <a:chOff x="3339084" y="4267834"/>
            <a:chExt cx="5043805" cy="1201420"/>
          </a:xfrm>
        </p:grpSpPr>
        <p:sp>
          <p:nvSpPr>
            <p:cNvPr id="20" name="object 20"/>
            <p:cNvSpPr/>
            <p:nvPr/>
          </p:nvSpPr>
          <p:spPr>
            <a:xfrm>
              <a:off x="3339084" y="4267834"/>
              <a:ext cx="5043805" cy="1201420"/>
            </a:xfrm>
            <a:custGeom>
              <a:avLst/>
              <a:gdLst/>
              <a:ahLst/>
              <a:cxnLst/>
              <a:rect l="l" t="t" r="r" b="b"/>
              <a:pathLst>
                <a:path w="5043805" h="1201420">
                  <a:moveTo>
                    <a:pt x="5043805" y="1133983"/>
                  </a:moveTo>
                  <a:lnTo>
                    <a:pt x="5018951" y="1119505"/>
                  </a:lnTo>
                  <a:lnTo>
                    <a:pt x="4928489" y="1066800"/>
                  </a:lnTo>
                  <a:lnTo>
                    <a:pt x="4919726" y="1069086"/>
                  </a:lnTo>
                  <a:lnTo>
                    <a:pt x="4915662" y="1076071"/>
                  </a:lnTo>
                  <a:lnTo>
                    <a:pt x="4911598" y="1082929"/>
                  </a:lnTo>
                  <a:lnTo>
                    <a:pt x="4913884" y="1091819"/>
                  </a:lnTo>
                  <a:lnTo>
                    <a:pt x="4920869" y="1095756"/>
                  </a:lnTo>
                  <a:lnTo>
                    <a:pt x="4961572" y="1119505"/>
                  </a:lnTo>
                  <a:lnTo>
                    <a:pt x="0" y="1119505"/>
                  </a:lnTo>
                  <a:lnTo>
                    <a:pt x="0" y="1148461"/>
                  </a:lnTo>
                  <a:lnTo>
                    <a:pt x="4961572" y="1148461"/>
                  </a:lnTo>
                  <a:lnTo>
                    <a:pt x="4920869" y="1172210"/>
                  </a:lnTo>
                  <a:lnTo>
                    <a:pt x="4913884" y="1176147"/>
                  </a:lnTo>
                  <a:lnTo>
                    <a:pt x="4911598" y="1185037"/>
                  </a:lnTo>
                  <a:lnTo>
                    <a:pt x="4915662" y="1191895"/>
                  </a:lnTo>
                  <a:lnTo>
                    <a:pt x="4919726" y="1198880"/>
                  </a:lnTo>
                  <a:lnTo>
                    <a:pt x="4928489" y="1201166"/>
                  </a:lnTo>
                  <a:lnTo>
                    <a:pt x="5018951" y="1148461"/>
                  </a:lnTo>
                  <a:lnTo>
                    <a:pt x="5043805" y="1133983"/>
                  </a:lnTo>
                  <a:close/>
                </a:path>
                <a:path w="5043805" h="1201420">
                  <a:moveTo>
                    <a:pt x="5043805" y="600583"/>
                  </a:moveTo>
                  <a:lnTo>
                    <a:pt x="5018951" y="586105"/>
                  </a:lnTo>
                  <a:lnTo>
                    <a:pt x="4928489" y="533400"/>
                  </a:lnTo>
                  <a:lnTo>
                    <a:pt x="4919726" y="535686"/>
                  </a:lnTo>
                  <a:lnTo>
                    <a:pt x="4915662" y="542671"/>
                  </a:lnTo>
                  <a:lnTo>
                    <a:pt x="4911598" y="549529"/>
                  </a:lnTo>
                  <a:lnTo>
                    <a:pt x="4913884" y="558419"/>
                  </a:lnTo>
                  <a:lnTo>
                    <a:pt x="4920869" y="562356"/>
                  </a:lnTo>
                  <a:lnTo>
                    <a:pt x="4961572" y="586105"/>
                  </a:lnTo>
                  <a:lnTo>
                    <a:pt x="0" y="586105"/>
                  </a:lnTo>
                  <a:lnTo>
                    <a:pt x="0" y="615061"/>
                  </a:lnTo>
                  <a:lnTo>
                    <a:pt x="4961572" y="615061"/>
                  </a:lnTo>
                  <a:lnTo>
                    <a:pt x="4920869" y="638810"/>
                  </a:lnTo>
                  <a:lnTo>
                    <a:pt x="4913884" y="642747"/>
                  </a:lnTo>
                  <a:lnTo>
                    <a:pt x="4911598" y="651637"/>
                  </a:lnTo>
                  <a:lnTo>
                    <a:pt x="4915662" y="658495"/>
                  </a:lnTo>
                  <a:lnTo>
                    <a:pt x="4919726" y="665480"/>
                  </a:lnTo>
                  <a:lnTo>
                    <a:pt x="4928489" y="667766"/>
                  </a:lnTo>
                  <a:lnTo>
                    <a:pt x="5018951" y="615061"/>
                  </a:lnTo>
                  <a:lnTo>
                    <a:pt x="5043805" y="600583"/>
                  </a:lnTo>
                  <a:close/>
                </a:path>
                <a:path w="5043805" h="1201420">
                  <a:moveTo>
                    <a:pt x="5043805" y="67183"/>
                  </a:moveTo>
                  <a:lnTo>
                    <a:pt x="5018951" y="52705"/>
                  </a:lnTo>
                  <a:lnTo>
                    <a:pt x="4928489" y="0"/>
                  </a:lnTo>
                  <a:lnTo>
                    <a:pt x="4919726" y="2286"/>
                  </a:lnTo>
                  <a:lnTo>
                    <a:pt x="4915662" y="9271"/>
                  </a:lnTo>
                  <a:lnTo>
                    <a:pt x="4911598" y="16129"/>
                  </a:lnTo>
                  <a:lnTo>
                    <a:pt x="4913884" y="25019"/>
                  </a:lnTo>
                  <a:lnTo>
                    <a:pt x="4920869" y="28956"/>
                  </a:lnTo>
                  <a:lnTo>
                    <a:pt x="4961572" y="52705"/>
                  </a:lnTo>
                  <a:lnTo>
                    <a:pt x="0" y="52705"/>
                  </a:lnTo>
                  <a:lnTo>
                    <a:pt x="0" y="81661"/>
                  </a:lnTo>
                  <a:lnTo>
                    <a:pt x="4961572" y="81661"/>
                  </a:lnTo>
                  <a:lnTo>
                    <a:pt x="4920869" y="105410"/>
                  </a:lnTo>
                  <a:lnTo>
                    <a:pt x="4913884" y="109347"/>
                  </a:lnTo>
                  <a:lnTo>
                    <a:pt x="4911598" y="118237"/>
                  </a:lnTo>
                  <a:lnTo>
                    <a:pt x="4915662" y="125095"/>
                  </a:lnTo>
                  <a:lnTo>
                    <a:pt x="4919726" y="132080"/>
                  </a:lnTo>
                  <a:lnTo>
                    <a:pt x="4928489" y="134366"/>
                  </a:lnTo>
                  <a:lnTo>
                    <a:pt x="5018951" y="81661"/>
                  </a:lnTo>
                  <a:lnTo>
                    <a:pt x="5043805" y="67183"/>
                  </a:lnTo>
                  <a:close/>
                </a:path>
              </a:pathLst>
            </a:custGeom>
            <a:solidFill>
              <a:srgbClr val="FFFF00"/>
            </a:solidFill>
          </p:spPr>
          <p:txBody>
            <a:bodyPr wrap="square" lIns="0" tIns="0" rIns="0" bIns="0" rtlCol="0"/>
            <a:lstStyle/>
            <a:p>
              <a:endParaRPr/>
            </a:p>
          </p:txBody>
        </p:sp>
        <p:sp>
          <p:nvSpPr>
            <p:cNvPr id="21" name="object 21"/>
            <p:cNvSpPr/>
            <p:nvPr/>
          </p:nvSpPr>
          <p:spPr>
            <a:xfrm>
              <a:off x="5390515" y="4314570"/>
              <a:ext cx="478155" cy="1087755"/>
            </a:xfrm>
            <a:custGeom>
              <a:avLst/>
              <a:gdLst/>
              <a:ahLst/>
              <a:cxnLst/>
              <a:rect l="l" t="t" r="r" b="b"/>
              <a:pathLst>
                <a:path w="478154" h="1087754">
                  <a:moveTo>
                    <a:pt x="477647" y="1087247"/>
                  </a:moveTo>
                  <a:lnTo>
                    <a:pt x="475399" y="1074928"/>
                  </a:lnTo>
                  <a:lnTo>
                    <a:pt x="455168" y="963930"/>
                  </a:lnTo>
                  <a:lnTo>
                    <a:pt x="453771" y="956056"/>
                  </a:lnTo>
                  <a:lnTo>
                    <a:pt x="446151" y="950849"/>
                  </a:lnTo>
                  <a:lnTo>
                    <a:pt x="438277" y="952246"/>
                  </a:lnTo>
                  <a:lnTo>
                    <a:pt x="430403" y="953770"/>
                  </a:lnTo>
                  <a:lnTo>
                    <a:pt x="425196" y="961263"/>
                  </a:lnTo>
                  <a:lnTo>
                    <a:pt x="426720" y="969137"/>
                  </a:lnTo>
                  <a:lnTo>
                    <a:pt x="435127" y="1015314"/>
                  </a:lnTo>
                  <a:lnTo>
                    <a:pt x="440283" y="1043559"/>
                  </a:lnTo>
                  <a:lnTo>
                    <a:pt x="440309" y="1043698"/>
                  </a:lnTo>
                  <a:lnTo>
                    <a:pt x="435127" y="1015314"/>
                  </a:lnTo>
                  <a:lnTo>
                    <a:pt x="21971" y="533400"/>
                  </a:lnTo>
                  <a:lnTo>
                    <a:pt x="0" y="552323"/>
                  </a:lnTo>
                  <a:lnTo>
                    <a:pt x="413194" y="1034275"/>
                  </a:lnTo>
                  <a:lnTo>
                    <a:pt x="361188" y="1016254"/>
                  </a:lnTo>
                  <a:lnTo>
                    <a:pt x="352933" y="1020191"/>
                  </a:lnTo>
                  <a:lnTo>
                    <a:pt x="350266" y="1027811"/>
                  </a:lnTo>
                  <a:lnTo>
                    <a:pt x="347726" y="1035304"/>
                  </a:lnTo>
                  <a:lnTo>
                    <a:pt x="351663" y="1043559"/>
                  </a:lnTo>
                  <a:lnTo>
                    <a:pt x="477647" y="1087247"/>
                  </a:lnTo>
                  <a:close/>
                </a:path>
                <a:path w="478154" h="1087754">
                  <a:moveTo>
                    <a:pt x="477647" y="553847"/>
                  </a:moveTo>
                  <a:lnTo>
                    <a:pt x="475399" y="541528"/>
                  </a:lnTo>
                  <a:lnTo>
                    <a:pt x="455168" y="430530"/>
                  </a:lnTo>
                  <a:lnTo>
                    <a:pt x="453771" y="422656"/>
                  </a:lnTo>
                  <a:lnTo>
                    <a:pt x="446151" y="417449"/>
                  </a:lnTo>
                  <a:lnTo>
                    <a:pt x="438277" y="418846"/>
                  </a:lnTo>
                  <a:lnTo>
                    <a:pt x="430403" y="420370"/>
                  </a:lnTo>
                  <a:lnTo>
                    <a:pt x="425196" y="427863"/>
                  </a:lnTo>
                  <a:lnTo>
                    <a:pt x="426720" y="435737"/>
                  </a:lnTo>
                  <a:lnTo>
                    <a:pt x="435127" y="481914"/>
                  </a:lnTo>
                  <a:lnTo>
                    <a:pt x="440283" y="510159"/>
                  </a:lnTo>
                  <a:lnTo>
                    <a:pt x="440309" y="510298"/>
                  </a:lnTo>
                  <a:lnTo>
                    <a:pt x="435127" y="481914"/>
                  </a:lnTo>
                  <a:lnTo>
                    <a:pt x="21971" y="0"/>
                  </a:lnTo>
                  <a:lnTo>
                    <a:pt x="0" y="18923"/>
                  </a:lnTo>
                  <a:lnTo>
                    <a:pt x="413194" y="500875"/>
                  </a:lnTo>
                  <a:lnTo>
                    <a:pt x="361188" y="482854"/>
                  </a:lnTo>
                  <a:lnTo>
                    <a:pt x="352933" y="486791"/>
                  </a:lnTo>
                  <a:lnTo>
                    <a:pt x="350266" y="494411"/>
                  </a:lnTo>
                  <a:lnTo>
                    <a:pt x="347726" y="501904"/>
                  </a:lnTo>
                  <a:lnTo>
                    <a:pt x="351663" y="510159"/>
                  </a:lnTo>
                  <a:lnTo>
                    <a:pt x="477647" y="553847"/>
                  </a:lnTo>
                  <a:close/>
                </a:path>
              </a:pathLst>
            </a:custGeom>
            <a:solidFill>
              <a:srgbClr val="FF6600"/>
            </a:solidFill>
          </p:spPr>
          <p:txBody>
            <a:bodyPr wrap="square" lIns="0" tIns="0" rIns="0" bIns="0" rtlCol="0"/>
            <a:lstStyle/>
            <a:p>
              <a:endParaRPr/>
            </a:p>
          </p:txBody>
        </p:sp>
      </p:grpSp>
      <p:sp>
        <p:nvSpPr>
          <p:cNvPr id="22" name="object 22"/>
          <p:cNvSpPr txBox="1"/>
          <p:nvPr/>
        </p:nvSpPr>
        <p:spPr>
          <a:xfrm>
            <a:off x="2974594" y="4206366"/>
            <a:ext cx="13144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P</a:t>
            </a:r>
            <a:endParaRPr sz="1600">
              <a:latin typeface="Comic Sans MS"/>
              <a:cs typeface="Comic Sans MS"/>
            </a:endParaRPr>
          </a:p>
        </p:txBody>
      </p:sp>
      <p:sp>
        <p:nvSpPr>
          <p:cNvPr id="23" name="object 23"/>
          <p:cNvSpPr txBox="1"/>
          <p:nvPr/>
        </p:nvSpPr>
        <p:spPr>
          <a:xfrm>
            <a:off x="3079750" y="4322190"/>
            <a:ext cx="108585" cy="188595"/>
          </a:xfrm>
          <a:prstGeom prst="rect">
            <a:avLst/>
          </a:prstGeom>
        </p:spPr>
        <p:txBody>
          <a:bodyPr vert="horz" wrap="square" lIns="0" tIns="14604" rIns="0" bIns="0" rtlCol="0">
            <a:spAutoFit/>
          </a:bodyPr>
          <a:lstStyle/>
          <a:p>
            <a:pPr marL="12700">
              <a:lnSpc>
                <a:spcPct val="100000"/>
              </a:lnSpc>
              <a:spcBef>
                <a:spcPts val="114"/>
              </a:spcBef>
            </a:pPr>
            <a:r>
              <a:rPr sz="1050" spc="-50" dirty="0">
                <a:latin typeface="Comic Sans MS"/>
                <a:cs typeface="Comic Sans MS"/>
              </a:rPr>
              <a:t>0</a:t>
            </a:r>
            <a:endParaRPr sz="1050">
              <a:latin typeface="Comic Sans MS"/>
              <a:cs typeface="Comic Sans MS"/>
            </a:endParaRPr>
          </a:p>
        </p:txBody>
      </p:sp>
      <p:sp>
        <p:nvSpPr>
          <p:cNvPr id="24" name="object 24"/>
          <p:cNvSpPr txBox="1"/>
          <p:nvPr/>
        </p:nvSpPr>
        <p:spPr>
          <a:xfrm>
            <a:off x="2949194" y="4708016"/>
            <a:ext cx="24257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25" name="object 25"/>
          <p:cNvSpPr txBox="1"/>
          <p:nvPr/>
        </p:nvSpPr>
        <p:spPr>
          <a:xfrm>
            <a:off x="2949194" y="5241416"/>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sp>
        <p:nvSpPr>
          <p:cNvPr id="26" name="object 26"/>
          <p:cNvSpPr txBox="1"/>
          <p:nvPr/>
        </p:nvSpPr>
        <p:spPr>
          <a:xfrm>
            <a:off x="5616575" y="4358766"/>
            <a:ext cx="316230" cy="8026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1</a:t>
            </a:r>
            <a:endParaRPr sz="1575" baseline="-21164">
              <a:latin typeface="Comic Sans MS"/>
              <a:cs typeface="Comic Sans MS"/>
            </a:endParaRPr>
          </a:p>
          <a:p>
            <a:pPr>
              <a:lnSpc>
                <a:spcPct val="100000"/>
              </a:lnSpc>
              <a:spcBef>
                <a:spcPts val="815"/>
              </a:spcBef>
            </a:pPr>
            <a:endParaRPr sz="1050">
              <a:latin typeface="Comic Sans MS"/>
              <a:cs typeface="Comic Sans MS"/>
            </a:endParaRPr>
          </a:p>
          <a:p>
            <a:pPr marL="38100">
              <a:lnSpc>
                <a:spcPct val="100000"/>
              </a:lnSpc>
            </a:pPr>
            <a:r>
              <a:rPr sz="1600" spc="-25" dirty="0">
                <a:latin typeface="Comic Sans MS"/>
                <a:cs typeface="Comic Sans MS"/>
              </a:rPr>
              <a:t>m</a:t>
            </a:r>
            <a:r>
              <a:rPr sz="1575" spc="-37" baseline="-21164" dirty="0">
                <a:latin typeface="Comic Sans MS"/>
                <a:cs typeface="Comic Sans MS"/>
              </a:rPr>
              <a:t>2</a:t>
            </a:r>
            <a:endParaRPr sz="1575" baseline="-21164">
              <a:latin typeface="Comic Sans MS"/>
              <a:cs typeface="Comic Sans MS"/>
            </a:endParaRPr>
          </a:p>
        </p:txBody>
      </p:sp>
      <p:grpSp>
        <p:nvGrpSpPr>
          <p:cNvPr id="27" name="object 27"/>
          <p:cNvGrpSpPr/>
          <p:nvPr/>
        </p:nvGrpSpPr>
        <p:grpSpPr>
          <a:xfrm>
            <a:off x="4584827" y="4118102"/>
            <a:ext cx="2336800" cy="1498600"/>
            <a:chOff x="4584827" y="4118102"/>
            <a:chExt cx="2336800" cy="1498600"/>
          </a:xfrm>
        </p:grpSpPr>
        <p:sp>
          <p:nvSpPr>
            <p:cNvPr id="28" name="object 28"/>
            <p:cNvSpPr/>
            <p:nvPr/>
          </p:nvSpPr>
          <p:spPr>
            <a:xfrm>
              <a:off x="4591177" y="4124452"/>
              <a:ext cx="419100" cy="419100"/>
            </a:xfrm>
            <a:custGeom>
              <a:avLst/>
              <a:gdLst/>
              <a:ahLst/>
              <a:cxnLst/>
              <a:rect l="l" t="t" r="r" b="b"/>
              <a:pathLst>
                <a:path w="419100" h="419100">
                  <a:moveTo>
                    <a:pt x="260223" y="0"/>
                  </a:moveTo>
                  <a:lnTo>
                    <a:pt x="0" y="158623"/>
                  </a:lnTo>
                  <a:lnTo>
                    <a:pt x="158623" y="418846"/>
                  </a:lnTo>
                  <a:lnTo>
                    <a:pt x="418846" y="260223"/>
                  </a:lnTo>
                  <a:lnTo>
                    <a:pt x="260223" y="0"/>
                  </a:lnTo>
                  <a:close/>
                </a:path>
              </a:pathLst>
            </a:custGeom>
            <a:solidFill>
              <a:srgbClr val="FFFFFF"/>
            </a:solidFill>
          </p:spPr>
          <p:txBody>
            <a:bodyPr wrap="square" lIns="0" tIns="0" rIns="0" bIns="0" rtlCol="0"/>
            <a:lstStyle/>
            <a:p>
              <a:endParaRPr/>
            </a:p>
          </p:txBody>
        </p:sp>
        <p:sp>
          <p:nvSpPr>
            <p:cNvPr id="29" name="object 29"/>
            <p:cNvSpPr/>
            <p:nvPr/>
          </p:nvSpPr>
          <p:spPr>
            <a:xfrm>
              <a:off x="4591177" y="4124452"/>
              <a:ext cx="419100" cy="419100"/>
            </a:xfrm>
            <a:custGeom>
              <a:avLst/>
              <a:gdLst/>
              <a:ahLst/>
              <a:cxnLst/>
              <a:rect l="l" t="t" r="r" b="b"/>
              <a:pathLst>
                <a:path w="419100" h="419100">
                  <a:moveTo>
                    <a:pt x="260223" y="0"/>
                  </a:moveTo>
                  <a:lnTo>
                    <a:pt x="418846" y="260223"/>
                  </a:lnTo>
                  <a:lnTo>
                    <a:pt x="158623" y="418846"/>
                  </a:lnTo>
                  <a:lnTo>
                    <a:pt x="0" y="158623"/>
                  </a:lnTo>
                  <a:lnTo>
                    <a:pt x="260223" y="0"/>
                  </a:lnTo>
                  <a:close/>
                </a:path>
              </a:pathLst>
            </a:custGeom>
            <a:ln w="12700">
              <a:solidFill>
                <a:srgbClr val="000000"/>
              </a:solidFill>
            </a:ln>
          </p:spPr>
          <p:txBody>
            <a:bodyPr wrap="square" lIns="0" tIns="0" rIns="0" bIns="0" rtlCol="0"/>
            <a:lstStyle/>
            <a:p>
              <a:endParaRPr/>
            </a:p>
          </p:txBody>
        </p:sp>
        <p:sp>
          <p:nvSpPr>
            <p:cNvPr id="30" name="object 30"/>
            <p:cNvSpPr/>
            <p:nvPr/>
          </p:nvSpPr>
          <p:spPr>
            <a:xfrm>
              <a:off x="4667377" y="4657852"/>
              <a:ext cx="419100" cy="419100"/>
            </a:xfrm>
            <a:custGeom>
              <a:avLst/>
              <a:gdLst/>
              <a:ahLst/>
              <a:cxnLst/>
              <a:rect l="l" t="t" r="r" b="b"/>
              <a:pathLst>
                <a:path w="419100" h="419100">
                  <a:moveTo>
                    <a:pt x="260223" y="0"/>
                  </a:moveTo>
                  <a:lnTo>
                    <a:pt x="0" y="158623"/>
                  </a:lnTo>
                  <a:lnTo>
                    <a:pt x="158623" y="418846"/>
                  </a:lnTo>
                  <a:lnTo>
                    <a:pt x="418846" y="260223"/>
                  </a:lnTo>
                  <a:lnTo>
                    <a:pt x="260223" y="0"/>
                  </a:lnTo>
                  <a:close/>
                </a:path>
              </a:pathLst>
            </a:custGeom>
            <a:solidFill>
              <a:srgbClr val="FFFFFF"/>
            </a:solidFill>
          </p:spPr>
          <p:txBody>
            <a:bodyPr wrap="square" lIns="0" tIns="0" rIns="0" bIns="0" rtlCol="0"/>
            <a:lstStyle/>
            <a:p>
              <a:endParaRPr/>
            </a:p>
          </p:txBody>
        </p:sp>
        <p:sp>
          <p:nvSpPr>
            <p:cNvPr id="31" name="object 31"/>
            <p:cNvSpPr/>
            <p:nvPr/>
          </p:nvSpPr>
          <p:spPr>
            <a:xfrm>
              <a:off x="4667377" y="4657852"/>
              <a:ext cx="419100" cy="419100"/>
            </a:xfrm>
            <a:custGeom>
              <a:avLst/>
              <a:gdLst/>
              <a:ahLst/>
              <a:cxnLst/>
              <a:rect l="l" t="t" r="r" b="b"/>
              <a:pathLst>
                <a:path w="419100" h="419100">
                  <a:moveTo>
                    <a:pt x="260223" y="0"/>
                  </a:moveTo>
                  <a:lnTo>
                    <a:pt x="418846" y="260223"/>
                  </a:lnTo>
                  <a:lnTo>
                    <a:pt x="158623" y="418846"/>
                  </a:lnTo>
                  <a:lnTo>
                    <a:pt x="0" y="158623"/>
                  </a:lnTo>
                  <a:lnTo>
                    <a:pt x="260223" y="0"/>
                  </a:lnTo>
                  <a:close/>
                </a:path>
              </a:pathLst>
            </a:custGeom>
            <a:ln w="12700">
              <a:solidFill>
                <a:srgbClr val="000000"/>
              </a:solidFill>
            </a:ln>
          </p:spPr>
          <p:txBody>
            <a:bodyPr wrap="square" lIns="0" tIns="0" rIns="0" bIns="0" rtlCol="0"/>
            <a:lstStyle/>
            <a:p>
              <a:endParaRPr/>
            </a:p>
          </p:txBody>
        </p:sp>
        <p:sp>
          <p:nvSpPr>
            <p:cNvPr id="32" name="object 32"/>
            <p:cNvSpPr/>
            <p:nvPr/>
          </p:nvSpPr>
          <p:spPr>
            <a:xfrm>
              <a:off x="6496177" y="5191252"/>
              <a:ext cx="419100" cy="419100"/>
            </a:xfrm>
            <a:custGeom>
              <a:avLst/>
              <a:gdLst/>
              <a:ahLst/>
              <a:cxnLst/>
              <a:rect l="l" t="t" r="r" b="b"/>
              <a:pathLst>
                <a:path w="419100" h="419100">
                  <a:moveTo>
                    <a:pt x="260223" y="0"/>
                  </a:moveTo>
                  <a:lnTo>
                    <a:pt x="0" y="158623"/>
                  </a:lnTo>
                  <a:lnTo>
                    <a:pt x="158623" y="418884"/>
                  </a:lnTo>
                  <a:lnTo>
                    <a:pt x="418846" y="260223"/>
                  </a:lnTo>
                  <a:lnTo>
                    <a:pt x="260223" y="0"/>
                  </a:lnTo>
                  <a:close/>
                </a:path>
              </a:pathLst>
            </a:custGeom>
            <a:solidFill>
              <a:srgbClr val="FFFFFF"/>
            </a:solidFill>
          </p:spPr>
          <p:txBody>
            <a:bodyPr wrap="square" lIns="0" tIns="0" rIns="0" bIns="0" rtlCol="0"/>
            <a:lstStyle/>
            <a:p>
              <a:endParaRPr/>
            </a:p>
          </p:txBody>
        </p:sp>
        <p:sp>
          <p:nvSpPr>
            <p:cNvPr id="33" name="object 33"/>
            <p:cNvSpPr/>
            <p:nvPr/>
          </p:nvSpPr>
          <p:spPr>
            <a:xfrm>
              <a:off x="6496177" y="5191252"/>
              <a:ext cx="419100" cy="419100"/>
            </a:xfrm>
            <a:custGeom>
              <a:avLst/>
              <a:gdLst/>
              <a:ahLst/>
              <a:cxnLst/>
              <a:rect l="l" t="t" r="r" b="b"/>
              <a:pathLst>
                <a:path w="419100" h="419100">
                  <a:moveTo>
                    <a:pt x="260223" y="0"/>
                  </a:moveTo>
                  <a:lnTo>
                    <a:pt x="418846" y="260223"/>
                  </a:lnTo>
                  <a:lnTo>
                    <a:pt x="158623" y="418884"/>
                  </a:lnTo>
                  <a:lnTo>
                    <a:pt x="0" y="158623"/>
                  </a:lnTo>
                  <a:lnTo>
                    <a:pt x="260223" y="0"/>
                  </a:lnTo>
                  <a:close/>
                </a:path>
              </a:pathLst>
            </a:custGeom>
            <a:ln w="12700">
              <a:solidFill>
                <a:srgbClr val="000000"/>
              </a:solidFill>
            </a:ln>
          </p:spPr>
          <p:txBody>
            <a:bodyPr wrap="square" lIns="0" tIns="0" rIns="0" bIns="0" rtlCol="0"/>
            <a:lstStyle/>
            <a:p>
              <a:endParaRPr/>
            </a:p>
          </p:txBody>
        </p:sp>
      </p:grpSp>
      <p:sp>
        <p:nvSpPr>
          <p:cNvPr id="34" name="object 34"/>
          <p:cNvSpPr txBox="1"/>
          <p:nvPr/>
        </p:nvSpPr>
        <p:spPr>
          <a:xfrm>
            <a:off x="6404228" y="3790315"/>
            <a:ext cx="1223645" cy="513080"/>
          </a:xfrm>
          <a:prstGeom prst="rect">
            <a:avLst/>
          </a:prstGeom>
        </p:spPr>
        <p:txBody>
          <a:bodyPr vert="horz" wrap="square" lIns="0" tIns="12065" rIns="0" bIns="0" rtlCol="0">
            <a:spAutoFit/>
          </a:bodyPr>
          <a:lstStyle/>
          <a:p>
            <a:pPr marL="12700" marR="5080">
              <a:lnSpc>
                <a:spcPct val="100000"/>
              </a:lnSpc>
              <a:spcBef>
                <a:spcPts val="95"/>
              </a:spcBef>
            </a:pPr>
            <a:r>
              <a:rPr sz="1600" spc="-10" dirty="0">
                <a:latin typeface="Comic Sans MS"/>
                <a:cs typeface="Comic Sans MS"/>
              </a:rPr>
              <a:t>Inconsistent state</a:t>
            </a:r>
            <a:endParaRPr sz="1600">
              <a:latin typeface="Comic Sans MS"/>
              <a:cs typeface="Comic Sans MS"/>
            </a:endParaRPr>
          </a:p>
        </p:txBody>
      </p:sp>
      <p:sp>
        <p:nvSpPr>
          <p:cNvPr id="35" name="object 35"/>
          <p:cNvSpPr/>
          <p:nvPr/>
        </p:nvSpPr>
        <p:spPr>
          <a:xfrm>
            <a:off x="4641341" y="3595878"/>
            <a:ext cx="2629535" cy="2577465"/>
          </a:xfrm>
          <a:custGeom>
            <a:avLst/>
            <a:gdLst/>
            <a:ahLst/>
            <a:cxnLst/>
            <a:rect l="l" t="t" r="r" b="b"/>
            <a:pathLst>
              <a:path w="2629534" h="2577465">
                <a:moveTo>
                  <a:pt x="0" y="0"/>
                </a:moveTo>
                <a:lnTo>
                  <a:pt x="13339" y="49131"/>
                </a:lnTo>
                <a:lnTo>
                  <a:pt x="23104" y="99219"/>
                </a:lnTo>
                <a:lnTo>
                  <a:pt x="31543" y="149653"/>
                </a:lnTo>
                <a:lnTo>
                  <a:pt x="40903" y="199822"/>
                </a:lnTo>
                <a:lnTo>
                  <a:pt x="53431" y="249116"/>
                </a:lnTo>
                <a:lnTo>
                  <a:pt x="71374" y="296926"/>
                </a:lnTo>
                <a:lnTo>
                  <a:pt x="79509" y="311935"/>
                </a:lnTo>
                <a:lnTo>
                  <a:pt x="88836" y="326326"/>
                </a:lnTo>
                <a:lnTo>
                  <a:pt x="98163" y="340717"/>
                </a:lnTo>
                <a:lnTo>
                  <a:pt x="114744" y="376255"/>
                </a:lnTo>
                <a:lnTo>
                  <a:pt x="128016" y="419074"/>
                </a:lnTo>
                <a:lnTo>
                  <a:pt x="138704" y="478655"/>
                </a:lnTo>
                <a:lnTo>
                  <a:pt x="147934" y="528826"/>
                </a:lnTo>
                <a:lnTo>
                  <a:pt x="158932" y="578150"/>
                </a:lnTo>
                <a:lnTo>
                  <a:pt x="172765" y="627163"/>
                </a:lnTo>
                <a:lnTo>
                  <a:pt x="190500" y="676402"/>
                </a:lnTo>
                <a:lnTo>
                  <a:pt x="199975" y="727130"/>
                </a:lnTo>
                <a:lnTo>
                  <a:pt x="209153" y="777240"/>
                </a:lnTo>
                <a:lnTo>
                  <a:pt x="217735" y="827349"/>
                </a:lnTo>
                <a:lnTo>
                  <a:pt x="225425" y="878078"/>
                </a:lnTo>
                <a:lnTo>
                  <a:pt x="228602" y="927484"/>
                </a:lnTo>
                <a:lnTo>
                  <a:pt x="232282" y="978438"/>
                </a:lnTo>
                <a:lnTo>
                  <a:pt x="236732" y="1030519"/>
                </a:lnTo>
                <a:lnTo>
                  <a:pt x="242214" y="1083303"/>
                </a:lnTo>
                <a:lnTo>
                  <a:pt x="248993" y="1136369"/>
                </a:lnTo>
                <a:lnTo>
                  <a:pt x="257334" y="1189293"/>
                </a:lnTo>
                <a:lnTo>
                  <a:pt x="267501" y="1241653"/>
                </a:lnTo>
                <a:lnTo>
                  <a:pt x="279760" y="1293027"/>
                </a:lnTo>
                <a:lnTo>
                  <a:pt x="294373" y="1342992"/>
                </a:lnTo>
                <a:lnTo>
                  <a:pt x="311606" y="1391125"/>
                </a:lnTo>
                <a:lnTo>
                  <a:pt x="331724" y="1437005"/>
                </a:lnTo>
                <a:lnTo>
                  <a:pt x="355461" y="1472799"/>
                </a:lnTo>
                <a:lnTo>
                  <a:pt x="385889" y="1501902"/>
                </a:lnTo>
                <a:lnTo>
                  <a:pt x="418984" y="1528337"/>
                </a:lnTo>
                <a:lnTo>
                  <a:pt x="450723" y="1556131"/>
                </a:lnTo>
                <a:lnTo>
                  <a:pt x="479307" y="1589194"/>
                </a:lnTo>
                <a:lnTo>
                  <a:pt x="485282" y="1601565"/>
                </a:lnTo>
                <a:lnTo>
                  <a:pt x="491853" y="1605887"/>
                </a:lnTo>
                <a:lnTo>
                  <a:pt x="522224" y="1614805"/>
                </a:lnTo>
                <a:lnTo>
                  <a:pt x="568334" y="1642586"/>
                </a:lnTo>
                <a:lnTo>
                  <a:pt x="611330" y="1663488"/>
                </a:lnTo>
                <a:lnTo>
                  <a:pt x="653367" y="1679098"/>
                </a:lnTo>
                <a:lnTo>
                  <a:pt x="696599" y="1691005"/>
                </a:lnTo>
                <a:lnTo>
                  <a:pt x="743183" y="1700794"/>
                </a:lnTo>
                <a:lnTo>
                  <a:pt x="795274" y="1710055"/>
                </a:lnTo>
                <a:lnTo>
                  <a:pt x="846108" y="1707781"/>
                </a:lnTo>
                <a:lnTo>
                  <a:pt x="896843" y="1705118"/>
                </a:lnTo>
                <a:lnTo>
                  <a:pt x="947491" y="1702086"/>
                </a:lnTo>
                <a:lnTo>
                  <a:pt x="998063" y="1698706"/>
                </a:lnTo>
                <a:lnTo>
                  <a:pt x="1048570" y="1694999"/>
                </a:lnTo>
                <a:lnTo>
                  <a:pt x="1099024" y="1690987"/>
                </a:lnTo>
                <a:lnTo>
                  <a:pt x="1149435" y="1686691"/>
                </a:lnTo>
                <a:lnTo>
                  <a:pt x="1199816" y="1682130"/>
                </a:lnTo>
                <a:lnTo>
                  <a:pt x="1250178" y="1677327"/>
                </a:lnTo>
                <a:lnTo>
                  <a:pt x="1300531" y="1672303"/>
                </a:lnTo>
                <a:lnTo>
                  <a:pt x="1350888" y="1667078"/>
                </a:lnTo>
                <a:lnTo>
                  <a:pt x="1401260" y="1661673"/>
                </a:lnTo>
                <a:lnTo>
                  <a:pt x="1451658" y="1656110"/>
                </a:lnTo>
                <a:lnTo>
                  <a:pt x="1502093" y="1650410"/>
                </a:lnTo>
                <a:lnTo>
                  <a:pt x="1552577" y="1644593"/>
                </a:lnTo>
                <a:lnTo>
                  <a:pt x="1603121" y="1638681"/>
                </a:lnTo>
                <a:lnTo>
                  <a:pt x="1675039" y="1642378"/>
                </a:lnTo>
                <a:lnTo>
                  <a:pt x="1736214" y="1644299"/>
                </a:lnTo>
                <a:lnTo>
                  <a:pt x="1787805" y="1644973"/>
                </a:lnTo>
                <a:lnTo>
                  <a:pt x="1830974" y="1644931"/>
                </a:lnTo>
                <a:lnTo>
                  <a:pt x="1866881" y="1644703"/>
                </a:lnTo>
                <a:lnTo>
                  <a:pt x="1896684" y="1644820"/>
                </a:lnTo>
                <a:lnTo>
                  <a:pt x="1942623" y="1648206"/>
                </a:lnTo>
                <a:lnTo>
                  <a:pt x="1994765" y="1669121"/>
                </a:lnTo>
                <a:lnTo>
                  <a:pt x="2031882" y="1699807"/>
                </a:lnTo>
                <a:lnTo>
                  <a:pt x="2081713" y="1748837"/>
                </a:lnTo>
                <a:lnTo>
                  <a:pt x="2114296" y="1781556"/>
                </a:lnTo>
                <a:lnTo>
                  <a:pt x="2127482" y="1816183"/>
                </a:lnTo>
                <a:lnTo>
                  <a:pt x="2140061" y="1849024"/>
                </a:lnTo>
                <a:lnTo>
                  <a:pt x="2154426" y="1880675"/>
                </a:lnTo>
                <a:lnTo>
                  <a:pt x="2172969" y="1911731"/>
                </a:lnTo>
                <a:lnTo>
                  <a:pt x="2189243" y="1954779"/>
                </a:lnTo>
                <a:lnTo>
                  <a:pt x="2210101" y="1996322"/>
                </a:lnTo>
                <a:lnTo>
                  <a:pt x="2233031" y="2037260"/>
                </a:lnTo>
                <a:lnTo>
                  <a:pt x="2255519" y="2078494"/>
                </a:lnTo>
                <a:lnTo>
                  <a:pt x="2273996" y="2123030"/>
                </a:lnTo>
                <a:lnTo>
                  <a:pt x="2291603" y="2171585"/>
                </a:lnTo>
                <a:lnTo>
                  <a:pt x="2312187" y="2218055"/>
                </a:lnTo>
                <a:lnTo>
                  <a:pt x="2339593" y="2256332"/>
                </a:lnTo>
                <a:lnTo>
                  <a:pt x="2373483" y="2291355"/>
                </a:lnTo>
                <a:lnTo>
                  <a:pt x="2407227" y="2326912"/>
                </a:lnTo>
                <a:lnTo>
                  <a:pt x="2441805" y="2361631"/>
                </a:lnTo>
                <a:lnTo>
                  <a:pt x="2478200" y="2394137"/>
                </a:lnTo>
                <a:lnTo>
                  <a:pt x="2517393" y="2423058"/>
                </a:lnTo>
                <a:lnTo>
                  <a:pt x="2519586" y="2431866"/>
                </a:lnTo>
                <a:lnTo>
                  <a:pt x="2547652" y="2477086"/>
                </a:lnTo>
                <a:lnTo>
                  <a:pt x="2581225" y="2507458"/>
                </a:lnTo>
                <a:lnTo>
                  <a:pt x="2613664" y="2540194"/>
                </a:lnTo>
                <a:lnTo>
                  <a:pt x="2629345" y="2566375"/>
                </a:lnTo>
                <a:lnTo>
                  <a:pt x="2612643" y="2577084"/>
                </a:lnTo>
              </a:path>
            </a:pathLst>
          </a:custGeom>
          <a:ln w="38100">
            <a:solidFill>
              <a:srgbClr val="CCEBFF"/>
            </a:solidFill>
          </a:ln>
        </p:spPr>
        <p:txBody>
          <a:bodyPr wrap="square" lIns="0" tIns="0" rIns="0" bIns="0" rtlCol="0"/>
          <a:lstStyle/>
          <a:p>
            <a:endParaRPr/>
          </a:p>
        </p:txBody>
      </p:sp>
      <p:sp>
        <p:nvSpPr>
          <p:cNvPr id="36" name="object 36"/>
          <p:cNvSpPr txBox="1"/>
          <p:nvPr/>
        </p:nvSpPr>
        <p:spPr>
          <a:xfrm>
            <a:off x="8512809" y="5359146"/>
            <a:ext cx="1343660" cy="756285"/>
          </a:xfrm>
          <a:prstGeom prst="rect">
            <a:avLst/>
          </a:prstGeom>
        </p:spPr>
        <p:txBody>
          <a:bodyPr vert="horz" wrap="square" lIns="0" tIns="12065" rIns="0" bIns="0" rtlCol="0">
            <a:spAutoFit/>
          </a:bodyPr>
          <a:lstStyle/>
          <a:p>
            <a:pPr marL="38100" marR="30480">
              <a:lnSpc>
                <a:spcPct val="100000"/>
              </a:lnSpc>
              <a:spcBef>
                <a:spcPts val="95"/>
              </a:spcBef>
            </a:pPr>
            <a:r>
              <a:rPr sz="1600" dirty="0">
                <a:latin typeface="Comic Sans MS"/>
                <a:cs typeface="Comic Sans MS"/>
              </a:rPr>
              <a:t>“m</a:t>
            </a:r>
            <a:r>
              <a:rPr sz="1575" baseline="-21164" dirty="0">
                <a:latin typeface="Comic Sans MS"/>
                <a:cs typeface="Comic Sans MS"/>
              </a:rPr>
              <a:t>2</a:t>
            </a:r>
            <a:r>
              <a:rPr sz="1600" dirty="0">
                <a:latin typeface="Comic Sans MS"/>
                <a:cs typeface="Comic Sans MS"/>
              </a:rPr>
              <a:t>”</a:t>
            </a:r>
            <a:r>
              <a:rPr sz="1600" spc="-10" dirty="0">
                <a:latin typeface="Comic Sans MS"/>
                <a:cs typeface="Comic Sans MS"/>
              </a:rPr>
              <a:t> becomes </a:t>
            </a:r>
            <a:r>
              <a:rPr sz="1600" dirty="0">
                <a:latin typeface="Comic Sans MS"/>
                <a:cs typeface="Comic Sans MS"/>
              </a:rPr>
              <a:t>the</a:t>
            </a:r>
            <a:r>
              <a:rPr sz="1600" spc="-35" dirty="0">
                <a:latin typeface="Comic Sans MS"/>
                <a:cs typeface="Comic Sans MS"/>
              </a:rPr>
              <a:t> </a:t>
            </a:r>
            <a:r>
              <a:rPr sz="1600" spc="-10" dirty="0">
                <a:latin typeface="Comic Sans MS"/>
                <a:cs typeface="Comic Sans MS"/>
              </a:rPr>
              <a:t>orphan message</a:t>
            </a:r>
            <a:endParaRPr sz="1600">
              <a:latin typeface="Comic Sans MS"/>
              <a:cs typeface="Comic Sans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9A0A-25E6-65F7-B7F6-2F6F65391C3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A879DC4-2C6C-9F3C-9CD0-4EB86421F47F}"/>
              </a:ext>
            </a:extLst>
          </p:cNvPr>
          <p:cNvSpPr>
            <a:spLocks noGrp="1"/>
          </p:cNvSpPr>
          <p:nvPr>
            <p:ph type="body" idx="1"/>
          </p:nvPr>
        </p:nvSpPr>
        <p:spPr/>
        <p:txBody>
          <a:bodyPr/>
          <a:lstStyle/>
          <a:p>
            <a:endParaRPr lang="en-IN" dirty="0"/>
          </a:p>
        </p:txBody>
      </p:sp>
      <p:sp>
        <p:nvSpPr>
          <p:cNvPr id="5" name="TextBox 4">
            <a:extLst>
              <a:ext uri="{FF2B5EF4-FFF2-40B4-BE49-F238E27FC236}">
                <a16:creationId xmlns:a16="http://schemas.microsoft.com/office/drawing/2014/main" id="{8D63788F-61D4-AEAE-882C-9F4CE2B52ACC}"/>
              </a:ext>
            </a:extLst>
          </p:cNvPr>
          <p:cNvSpPr txBox="1"/>
          <p:nvPr/>
        </p:nvSpPr>
        <p:spPr>
          <a:xfrm>
            <a:off x="1447800" y="1305305"/>
            <a:ext cx="8002249" cy="2862322"/>
          </a:xfrm>
          <a:prstGeom prst="rect">
            <a:avLst/>
          </a:prstGeom>
          <a:noFill/>
        </p:spPr>
        <p:txBody>
          <a:bodyPr wrap="square">
            <a:spAutoFit/>
          </a:bodyPr>
          <a:lstStyle/>
          <a:p>
            <a:pPr>
              <a:buNone/>
            </a:pPr>
            <a:r>
              <a:rPr lang="en-IN" b="1" dirty="0"/>
              <a:t>Real-World Example:</a:t>
            </a:r>
          </a:p>
          <a:p>
            <a:pPr>
              <a:buNone/>
            </a:pPr>
            <a:r>
              <a:rPr lang="en-IN" dirty="0"/>
              <a:t>Consider a </a:t>
            </a:r>
            <a:r>
              <a:rPr lang="en-IN" b="1" dirty="0"/>
              <a:t>distributed database system</a:t>
            </a:r>
            <a:r>
              <a:rPr lang="en-IN" dirty="0"/>
              <a:t>:</a:t>
            </a:r>
          </a:p>
          <a:p>
            <a:pPr>
              <a:buFont typeface="Arial" panose="020B0604020202020204" pitchFamily="34" charset="0"/>
              <a:buChar char="•"/>
            </a:pPr>
            <a:r>
              <a:rPr lang="en-IN" dirty="0"/>
              <a:t>Processes are running on different nodes, and they are sending </a:t>
            </a:r>
            <a:r>
              <a:rPr lang="en-IN" b="1" dirty="0"/>
              <a:t>data replication messages</a:t>
            </a:r>
            <a:r>
              <a:rPr lang="en-IN" dirty="0"/>
              <a:t> to synchronize their state.</a:t>
            </a:r>
          </a:p>
          <a:p>
            <a:pPr>
              <a:buFont typeface="Arial" panose="020B0604020202020204" pitchFamily="34" charset="0"/>
              <a:buChar char="•"/>
            </a:pPr>
            <a:r>
              <a:rPr lang="en-IN" dirty="0"/>
              <a:t>If a node crashes while processing a replication message (e.g., m2m2m2), the message may become "orphaned" because the node's state is no longer valid.</a:t>
            </a:r>
          </a:p>
          <a:p>
            <a:pPr>
              <a:buFont typeface="Arial" panose="020B0604020202020204" pitchFamily="34" charset="0"/>
              <a:buChar char="•"/>
            </a:pPr>
            <a:r>
              <a:rPr lang="en-IN" dirty="0"/>
              <a:t>When the node recovers, it might not be able to process that orphaned message, causing inconsistencies in the data, and potentially leading to issues like </a:t>
            </a:r>
            <a:r>
              <a:rPr lang="en-IN" b="1" dirty="0"/>
              <a:t>data corruption</a:t>
            </a:r>
            <a:r>
              <a:rPr lang="en-IN" dirty="0"/>
              <a:t> or </a:t>
            </a:r>
            <a:r>
              <a:rPr lang="en-IN" b="1" dirty="0"/>
              <a:t>lost updates</a:t>
            </a:r>
            <a:r>
              <a:rPr lang="en-IN" dirty="0"/>
              <a:t>.</a:t>
            </a:r>
          </a:p>
        </p:txBody>
      </p:sp>
    </p:spTree>
    <p:extLst>
      <p:ext uri="{BB962C8B-B14F-4D97-AF65-F5344CB8AC3E}">
        <p14:creationId xmlns:p14="http://schemas.microsoft.com/office/powerpoint/2010/main" val="3583013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Checkpointing</a:t>
            </a:r>
            <a:r>
              <a:rPr spc="-85" dirty="0"/>
              <a:t> </a:t>
            </a:r>
            <a:r>
              <a:rPr spc="-10" dirty="0"/>
              <a:t>protocols</a:t>
            </a:r>
          </a:p>
        </p:txBody>
      </p:sp>
      <p:sp>
        <p:nvSpPr>
          <p:cNvPr id="3" name="object 3"/>
          <p:cNvSpPr txBox="1"/>
          <p:nvPr/>
        </p:nvSpPr>
        <p:spPr>
          <a:xfrm>
            <a:off x="850493" y="1287389"/>
            <a:ext cx="10502900" cy="4694555"/>
          </a:xfrm>
          <a:prstGeom prst="rect">
            <a:avLst/>
          </a:prstGeom>
        </p:spPr>
        <p:txBody>
          <a:bodyPr vert="horz" wrap="square" lIns="0" tIns="104775" rIns="0" bIns="0" rtlCol="0">
            <a:spAutoFit/>
          </a:bodyPr>
          <a:lstStyle/>
          <a:p>
            <a:pPr marL="393065" indent="-380365">
              <a:lnSpc>
                <a:spcPct val="100000"/>
              </a:lnSpc>
              <a:spcBef>
                <a:spcPts val="825"/>
              </a:spcBef>
              <a:buSzPct val="109090"/>
              <a:buChar char="•"/>
              <a:tabLst>
                <a:tab pos="393065" algn="l"/>
              </a:tabLst>
            </a:pPr>
            <a:r>
              <a:rPr sz="2200" dirty="0">
                <a:latin typeface="Arial MT"/>
                <a:cs typeface="Arial MT"/>
              </a:rPr>
              <a:t>Each</a:t>
            </a:r>
            <a:r>
              <a:rPr sz="2200" spc="-65" dirty="0">
                <a:latin typeface="Arial MT"/>
                <a:cs typeface="Arial MT"/>
              </a:rPr>
              <a:t> </a:t>
            </a:r>
            <a:r>
              <a:rPr sz="2200" dirty="0">
                <a:latin typeface="Arial MT"/>
                <a:cs typeface="Arial MT"/>
              </a:rPr>
              <a:t>process</a:t>
            </a:r>
            <a:r>
              <a:rPr sz="2200" spc="-55" dirty="0">
                <a:latin typeface="Arial MT"/>
                <a:cs typeface="Arial MT"/>
              </a:rPr>
              <a:t> </a:t>
            </a:r>
            <a:r>
              <a:rPr sz="2200" dirty="0">
                <a:latin typeface="Arial MT"/>
                <a:cs typeface="Arial MT"/>
              </a:rPr>
              <a:t>periodically</a:t>
            </a:r>
            <a:r>
              <a:rPr sz="2200" spc="-80" dirty="0">
                <a:latin typeface="Arial MT"/>
                <a:cs typeface="Arial MT"/>
              </a:rPr>
              <a:t> </a:t>
            </a:r>
            <a:r>
              <a:rPr sz="2200" dirty="0">
                <a:latin typeface="Arial MT"/>
                <a:cs typeface="Arial MT"/>
              </a:rPr>
              <a:t>saves</a:t>
            </a:r>
            <a:r>
              <a:rPr sz="2200" spc="-60" dirty="0">
                <a:latin typeface="Arial MT"/>
                <a:cs typeface="Arial MT"/>
              </a:rPr>
              <a:t> </a:t>
            </a:r>
            <a:r>
              <a:rPr sz="2200" dirty="0">
                <a:latin typeface="Arial MT"/>
                <a:cs typeface="Arial MT"/>
              </a:rPr>
              <a:t>its</a:t>
            </a:r>
            <a:r>
              <a:rPr sz="2200" spc="-60" dirty="0">
                <a:latin typeface="Arial MT"/>
                <a:cs typeface="Arial MT"/>
              </a:rPr>
              <a:t> </a:t>
            </a:r>
            <a:r>
              <a:rPr sz="2200" dirty="0">
                <a:latin typeface="Arial MT"/>
                <a:cs typeface="Arial MT"/>
              </a:rPr>
              <a:t>state</a:t>
            </a:r>
            <a:r>
              <a:rPr sz="2200" spc="-50" dirty="0">
                <a:latin typeface="Arial MT"/>
                <a:cs typeface="Arial MT"/>
              </a:rPr>
              <a:t> </a:t>
            </a:r>
            <a:r>
              <a:rPr sz="2200" dirty="0">
                <a:latin typeface="Arial MT"/>
                <a:cs typeface="Arial MT"/>
              </a:rPr>
              <a:t>on</a:t>
            </a:r>
            <a:r>
              <a:rPr sz="2200" spc="-60" dirty="0">
                <a:latin typeface="Arial MT"/>
                <a:cs typeface="Arial MT"/>
              </a:rPr>
              <a:t> </a:t>
            </a:r>
            <a:r>
              <a:rPr sz="2200" dirty="0">
                <a:latin typeface="Arial MT"/>
                <a:cs typeface="Arial MT"/>
              </a:rPr>
              <a:t>stable</a:t>
            </a:r>
            <a:r>
              <a:rPr sz="2200" spc="-55" dirty="0">
                <a:latin typeface="Arial MT"/>
                <a:cs typeface="Arial MT"/>
              </a:rPr>
              <a:t> </a:t>
            </a:r>
            <a:r>
              <a:rPr sz="2200" spc="-10" dirty="0">
                <a:latin typeface="Arial MT"/>
                <a:cs typeface="Arial MT"/>
              </a:rPr>
              <a:t>storage.</a:t>
            </a:r>
            <a:endParaRPr sz="2200">
              <a:latin typeface="Arial MT"/>
              <a:cs typeface="Arial MT"/>
            </a:endParaRPr>
          </a:p>
          <a:p>
            <a:pPr marL="393065" indent="-380365">
              <a:lnSpc>
                <a:spcPct val="100000"/>
              </a:lnSpc>
              <a:spcBef>
                <a:spcPts val="994"/>
              </a:spcBef>
              <a:buSzPct val="109090"/>
              <a:buChar char="•"/>
              <a:tabLst>
                <a:tab pos="393065" algn="l"/>
              </a:tabLst>
            </a:pPr>
            <a:r>
              <a:rPr sz="2200" dirty="0">
                <a:latin typeface="Arial MT"/>
                <a:cs typeface="Arial MT"/>
              </a:rPr>
              <a:t>The</a:t>
            </a:r>
            <a:r>
              <a:rPr sz="2200" spc="-65" dirty="0">
                <a:latin typeface="Arial MT"/>
                <a:cs typeface="Arial MT"/>
              </a:rPr>
              <a:t> </a:t>
            </a:r>
            <a:r>
              <a:rPr sz="2200" dirty="0">
                <a:latin typeface="Arial MT"/>
                <a:cs typeface="Arial MT"/>
              </a:rPr>
              <a:t>saved</a:t>
            </a:r>
            <a:r>
              <a:rPr sz="2200" spc="-80" dirty="0">
                <a:latin typeface="Arial MT"/>
                <a:cs typeface="Arial MT"/>
              </a:rPr>
              <a:t> </a:t>
            </a:r>
            <a:r>
              <a:rPr sz="2200" dirty="0">
                <a:latin typeface="Arial MT"/>
                <a:cs typeface="Arial MT"/>
              </a:rPr>
              <a:t>state</a:t>
            </a:r>
            <a:r>
              <a:rPr sz="2200" spc="-70" dirty="0">
                <a:latin typeface="Arial MT"/>
                <a:cs typeface="Arial MT"/>
              </a:rPr>
              <a:t> </a:t>
            </a:r>
            <a:r>
              <a:rPr sz="2200" dirty="0">
                <a:latin typeface="Arial MT"/>
                <a:cs typeface="Arial MT"/>
              </a:rPr>
              <a:t>contains</a:t>
            </a:r>
            <a:r>
              <a:rPr sz="2200" spc="-70" dirty="0">
                <a:latin typeface="Arial MT"/>
                <a:cs typeface="Arial MT"/>
              </a:rPr>
              <a:t> </a:t>
            </a:r>
            <a:r>
              <a:rPr sz="2200" dirty="0">
                <a:latin typeface="Arial MT"/>
                <a:cs typeface="Arial MT"/>
              </a:rPr>
              <a:t>sufficient</a:t>
            </a:r>
            <a:r>
              <a:rPr sz="2200" spc="-80" dirty="0">
                <a:latin typeface="Arial MT"/>
                <a:cs typeface="Arial MT"/>
              </a:rPr>
              <a:t> </a:t>
            </a:r>
            <a:r>
              <a:rPr sz="2200" dirty="0">
                <a:latin typeface="Arial MT"/>
                <a:cs typeface="Arial MT"/>
              </a:rPr>
              <a:t>information</a:t>
            </a:r>
            <a:r>
              <a:rPr sz="2200" spc="-60" dirty="0">
                <a:latin typeface="Arial MT"/>
                <a:cs typeface="Arial MT"/>
              </a:rPr>
              <a:t> </a:t>
            </a:r>
            <a:r>
              <a:rPr sz="2200" dirty="0">
                <a:latin typeface="Arial MT"/>
                <a:cs typeface="Arial MT"/>
              </a:rPr>
              <a:t>to</a:t>
            </a:r>
            <a:r>
              <a:rPr sz="2200" spc="-80" dirty="0">
                <a:latin typeface="Arial MT"/>
                <a:cs typeface="Arial MT"/>
              </a:rPr>
              <a:t> </a:t>
            </a:r>
            <a:r>
              <a:rPr sz="2200" dirty="0">
                <a:latin typeface="Arial MT"/>
                <a:cs typeface="Arial MT"/>
              </a:rPr>
              <a:t>restart</a:t>
            </a:r>
            <a:r>
              <a:rPr sz="2200" spc="-65" dirty="0">
                <a:latin typeface="Arial MT"/>
                <a:cs typeface="Arial MT"/>
              </a:rPr>
              <a:t> </a:t>
            </a:r>
            <a:r>
              <a:rPr sz="2200" dirty="0">
                <a:latin typeface="Arial MT"/>
                <a:cs typeface="Arial MT"/>
              </a:rPr>
              <a:t>process</a:t>
            </a:r>
            <a:r>
              <a:rPr sz="2200" spc="-70" dirty="0">
                <a:latin typeface="Arial MT"/>
                <a:cs typeface="Arial MT"/>
              </a:rPr>
              <a:t> </a:t>
            </a:r>
            <a:r>
              <a:rPr sz="2200" spc="-10" dirty="0">
                <a:latin typeface="Arial MT"/>
                <a:cs typeface="Arial MT"/>
              </a:rPr>
              <a:t>execution.</a:t>
            </a:r>
            <a:endParaRPr sz="2200">
              <a:latin typeface="Arial MT"/>
              <a:cs typeface="Arial MT"/>
            </a:endParaRPr>
          </a:p>
          <a:p>
            <a:pPr>
              <a:lnSpc>
                <a:spcPct val="100000"/>
              </a:lnSpc>
              <a:spcBef>
                <a:spcPts val="2115"/>
              </a:spcBef>
              <a:buFont typeface="Arial MT"/>
              <a:buChar char="•"/>
            </a:pPr>
            <a:endParaRPr sz="2200">
              <a:latin typeface="Arial MT"/>
              <a:cs typeface="Arial MT"/>
            </a:endParaRPr>
          </a:p>
          <a:p>
            <a:pPr marL="393065" indent="-380365">
              <a:lnSpc>
                <a:spcPct val="100000"/>
              </a:lnSpc>
              <a:buSzPct val="109090"/>
              <a:buChar char="•"/>
              <a:tabLst>
                <a:tab pos="393065" algn="l"/>
              </a:tabLst>
            </a:pPr>
            <a:r>
              <a:rPr sz="2200" dirty="0">
                <a:latin typeface="Arial MT"/>
                <a:cs typeface="Arial MT"/>
              </a:rPr>
              <a:t>A</a:t>
            </a:r>
            <a:r>
              <a:rPr sz="2200" spc="-55" dirty="0">
                <a:latin typeface="Arial MT"/>
                <a:cs typeface="Arial MT"/>
              </a:rPr>
              <a:t> </a:t>
            </a:r>
            <a:r>
              <a:rPr sz="2200" dirty="0">
                <a:latin typeface="Arial MT"/>
                <a:cs typeface="Arial MT"/>
              </a:rPr>
              <a:t>consistent</a:t>
            </a:r>
            <a:r>
              <a:rPr sz="2200" spc="-60" dirty="0">
                <a:latin typeface="Arial MT"/>
                <a:cs typeface="Arial MT"/>
              </a:rPr>
              <a:t> </a:t>
            </a:r>
            <a:r>
              <a:rPr sz="2200" dirty="0">
                <a:latin typeface="Arial MT"/>
                <a:cs typeface="Arial MT"/>
              </a:rPr>
              <a:t>global</a:t>
            </a:r>
            <a:r>
              <a:rPr sz="2200" spc="-50" dirty="0">
                <a:latin typeface="Arial MT"/>
                <a:cs typeface="Arial MT"/>
              </a:rPr>
              <a:t> </a:t>
            </a:r>
            <a:r>
              <a:rPr sz="2200" dirty="0">
                <a:latin typeface="Arial MT"/>
                <a:cs typeface="Arial MT"/>
              </a:rPr>
              <a:t>checkpoint</a:t>
            </a:r>
            <a:r>
              <a:rPr sz="2200" spc="-55" dirty="0">
                <a:latin typeface="Arial MT"/>
                <a:cs typeface="Arial MT"/>
              </a:rPr>
              <a:t> </a:t>
            </a:r>
            <a:r>
              <a:rPr sz="2200" dirty="0">
                <a:latin typeface="Arial MT"/>
                <a:cs typeface="Arial MT"/>
              </a:rPr>
              <a:t>is</a:t>
            </a:r>
            <a:r>
              <a:rPr sz="2200" spc="-55" dirty="0">
                <a:latin typeface="Arial MT"/>
                <a:cs typeface="Arial MT"/>
              </a:rPr>
              <a:t> </a:t>
            </a:r>
            <a:r>
              <a:rPr sz="2200" dirty="0">
                <a:latin typeface="Arial MT"/>
                <a:cs typeface="Arial MT"/>
              </a:rPr>
              <a:t>a</a:t>
            </a:r>
            <a:r>
              <a:rPr sz="2200" spc="-55" dirty="0">
                <a:latin typeface="Arial MT"/>
                <a:cs typeface="Arial MT"/>
              </a:rPr>
              <a:t> </a:t>
            </a:r>
            <a:r>
              <a:rPr sz="2200" dirty="0">
                <a:latin typeface="Arial MT"/>
                <a:cs typeface="Arial MT"/>
              </a:rPr>
              <a:t>set</a:t>
            </a:r>
            <a:r>
              <a:rPr sz="2200" spc="-45" dirty="0">
                <a:latin typeface="Arial MT"/>
                <a:cs typeface="Arial MT"/>
              </a:rPr>
              <a:t> </a:t>
            </a:r>
            <a:r>
              <a:rPr sz="2200" dirty="0">
                <a:latin typeface="Arial MT"/>
                <a:cs typeface="Arial MT"/>
              </a:rPr>
              <a:t>of</a:t>
            </a:r>
            <a:r>
              <a:rPr sz="2200" spc="-50" dirty="0">
                <a:latin typeface="Arial MT"/>
                <a:cs typeface="Arial MT"/>
              </a:rPr>
              <a:t> </a:t>
            </a:r>
            <a:r>
              <a:rPr sz="2200" dirty="0">
                <a:latin typeface="Arial MT"/>
                <a:cs typeface="Arial MT"/>
              </a:rPr>
              <a:t>N</a:t>
            </a:r>
            <a:r>
              <a:rPr sz="2200" spc="-45" dirty="0">
                <a:latin typeface="Arial MT"/>
                <a:cs typeface="Arial MT"/>
              </a:rPr>
              <a:t> </a:t>
            </a:r>
            <a:r>
              <a:rPr sz="2200" dirty="0">
                <a:latin typeface="Arial MT"/>
                <a:cs typeface="Arial MT"/>
              </a:rPr>
              <a:t>local</a:t>
            </a:r>
            <a:r>
              <a:rPr sz="2200" spc="-55" dirty="0">
                <a:latin typeface="Arial MT"/>
                <a:cs typeface="Arial MT"/>
              </a:rPr>
              <a:t> </a:t>
            </a:r>
            <a:r>
              <a:rPr sz="2200" dirty="0">
                <a:latin typeface="Arial MT"/>
                <a:cs typeface="Arial MT"/>
              </a:rPr>
              <a:t>checkpoints,</a:t>
            </a:r>
            <a:r>
              <a:rPr sz="2200" spc="-60" dirty="0">
                <a:latin typeface="Arial MT"/>
                <a:cs typeface="Arial MT"/>
              </a:rPr>
              <a:t> </a:t>
            </a:r>
            <a:r>
              <a:rPr sz="2200" dirty="0">
                <a:latin typeface="Arial MT"/>
                <a:cs typeface="Arial MT"/>
              </a:rPr>
              <a:t>one</a:t>
            </a:r>
            <a:r>
              <a:rPr sz="2200" spc="-55" dirty="0">
                <a:latin typeface="Arial MT"/>
                <a:cs typeface="Arial MT"/>
              </a:rPr>
              <a:t> </a:t>
            </a:r>
            <a:r>
              <a:rPr sz="2200" dirty="0">
                <a:latin typeface="Arial MT"/>
                <a:cs typeface="Arial MT"/>
              </a:rPr>
              <a:t>from</a:t>
            </a:r>
            <a:r>
              <a:rPr sz="2200" spc="-35" dirty="0">
                <a:latin typeface="Arial MT"/>
                <a:cs typeface="Arial MT"/>
              </a:rPr>
              <a:t> </a:t>
            </a:r>
            <a:r>
              <a:rPr sz="2200" spc="-20" dirty="0">
                <a:latin typeface="Arial MT"/>
                <a:cs typeface="Arial MT"/>
              </a:rPr>
              <a:t>each</a:t>
            </a:r>
            <a:endParaRPr sz="2200">
              <a:latin typeface="Arial MT"/>
              <a:cs typeface="Arial MT"/>
            </a:endParaRPr>
          </a:p>
          <a:p>
            <a:pPr marL="393700">
              <a:lnSpc>
                <a:spcPct val="100000"/>
              </a:lnSpc>
            </a:pPr>
            <a:r>
              <a:rPr sz="2200" dirty="0">
                <a:latin typeface="Arial MT"/>
                <a:cs typeface="Arial MT"/>
              </a:rPr>
              <a:t>process,</a:t>
            </a:r>
            <a:r>
              <a:rPr sz="2200" spc="-80" dirty="0">
                <a:latin typeface="Arial MT"/>
                <a:cs typeface="Arial MT"/>
              </a:rPr>
              <a:t> </a:t>
            </a:r>
            <a:r>
              <a:rPr sz="2200" dirty="0">
                <a:latin typeface="Arial MT"/>
                <a:cs typeface="Arial MT"/>
              </a:rPr>
              <a:t>forming</a:t>
            </a:r>
            <a:r>
              <a:rPr sz="2200" spc="-55" dirty="0">
                <a:latin typeface="Arial MT"/>
                <a:cs typeface="Arial MT"/>
              </a:rPr>
              <a:t> </a:t>
            </a:r>
            <a:r>
              <a:rPr sz="2200" dirty="0">
                <a:latin typeface="Arial MT"/>
                <a:cs typeface="Arial MT"/>
              </a:rPr>
              <a:t>a</a:t>
            </a:r>
            <a:r>
              <a:rPr sz="2200" spc="-75" dirty="0">
                <a:latin typeface="Arial MT"/>
                <a:cs typeface="Arial MT"/>
              </a:rPr>
              <a:t> </a:t>
            </a:r>
            <a:r>
              <a:rPr sz="2200" dirty="0">
                <a:latin typeface="Arial MT"/>
                <a:cs typeface="Arial MT"/>
              </a:rPr>
              <a:t>consistent</a:t>
            </a:r>
            <a:r>
              <a:rPr sz="2200" spc="-80" dirty="0">
                <a:latin typeface="Arial MT"/>
                <a:cs typeface="Arial MT"/>
              </a:rPr>
              <a:t> </a:t>
            </a:r>
            <a:r>
              <a:rPr sz="2200" dirty="0">
                <a:latin typeface="Arial MT"/>
                <a:cs typeface="Arial MT"/>
              </a:rPr>
              <a:t>system</a:t>
            </a:r>
            <a:r>
              <a:rPr sz="2200" spc="-60" dirty="0">
                <a:latin typeface="Arial MT"/>
                <a:cs typeface="Arial MT"/>
              </a:rPr>
              <a:t> </a:t>
            </a:r>
            <a:r>
              <a:rPr sz="2200" spc="-10" dirty="0">
                <a:latin typeface="Arial MT"/>
                <a:cs typeface="Arial MT"/>
              </a:rPr>
              <a:t>state.</a:t>
            </a:r>
            <a:endParaRPr sz="2200">
              <a:latin typeface="Arial MT"/>
              <a:cs typeface="Arial MT"/>
            </a:endParaRPr>
          </a:p>
          <a:p>
            <a:pPr>
              <a:lnSpc>
                <a:spcPct val="100000"/>
              </a:lnSpc>
              <a:spcBef>
                <a:spcPts val="2100"/>
              </a:spcBef>
            </a:pPr>
            <a:endParaRPr sz="2200">
              <a:latin typeface="Arial MT"/>
              <a:cs typeface="Arial MT"/>
            </a:endParaRPr>
          </a:p>
          <a:p>
            <a:pPr marL="393065" indent="-380365">
              <a:lnSpc>
                <a:spcPct val="100000"/>
              </a:lnSpc>
              <a:spcBef>
                <a:spcPts val="5"/>
              </a:spcBef>
              <a:buSzPct val="109090"/>
              <a:buChar char="•"/>
              <a:tabLst>
                <a:tab pos="393065" algn="l"/>
              </a:tabLst>
            </a:pPr>
            <a:r>
              <a:rPr sz="2200" dirty="0">
                <a:latin typeface="Arial MT"/>
                <a:cs typeface="Arial MT"/>
              </a:rPr>
              <a:t>Any</a:t>
            </a:r>
            <a:r>
              <a:rPr sz="2200" spc="-60" dirty="0">
                <a:latin typeface="Arial MT"/>
                <a:cs typeface="Arial MT"/>
              </a:rPr>
              <a:t> </a:t>
            </a:r>
            <a:r>
              <a:rPr sz="2200" dirty="0">
                <a:latin typeface="Arial MT"/>
                <a:cs typeface="Arial MT"/>
              </a:rPr>
              <a:t>consistent</a:t>
            </a:r>
            <a:r>
              <a:rPr sz="2200" spc="-75" dirty="0">
                <a:latin typeface="Arial MT"/>
                <a:cs typeface="Arial MT"/>
              </a:rPr>
              <a:t> </a:t>
            </a:r>
            <a:r>
              <a:rPr sz="2200" dirty="0">
                <a:latin typeface="Arial MT"/>
                <a:cs typeface="Arial MT"/>
              </a:rPr>
              <a:t>global</a:t>
            </a:r>
            <a:r>
              <a:rPr sz="2200" spc="-65" dirty="0">
                <a:latin typeface="Arial MT"/>
                <a:cs typeface="Arial MT"/>
              </a:rPr>
              <a:t> </a:t>
            </a:r>
            <a:r>
              <a:rPr sz="2200" dirty="0">
                <a:latin typeface="Arial MT"/>
                <a:cs typeface="Arial MT"/>
              </a:rPr>
              <a:t>checkpoint</a:t>
            </a:r>
            <a:r>
              <a:rPr sz="2200" spc="-70" dirty="0">
                <a:latin typeface="Arial MT"/>
                <a:cs typeface="Arial MT"/>
              </a:rPr>
              <a:t> </a:t>
            </a:r>
            <a:r>
              <a:rPr sz="2200" dirty="0">
                <a:latin typeface="Arial MT"/>
                <a:cs typeface="Arial MT"/>
              </a:rPr>
              <a:t>can</a:t>
            </a:r>
            <a:r>
              <a:rPr sz="2200" spc="-65" dirty="0">
                <a:latin typeface="Arial MT"/>
                <a:cs typeface="Arial MT"/>
              </a:rPr>
              <a:t> </a:t>
            </a:r>
            <a:r>
              <a:rPr sz="2200" dirty="0">
                <a:latin typeface="Arial MT"/>
                <a:cs typeface="Arial MT"/>
              </a:rPr>
              <a:t>be</a:t>
            </a:r>
            <a:r>
              <a:rPr sz="2200" spc="-55" dirty="0">
                <a:latin typeface="Arial MT"/>
                <a:cs typeface="Arial MT"/>
              </a:rPr>
              <a:t> </a:t>
            </a:r>
            <a:r>
              <a:rPr sz="2200" dirty="0">
                <a:latin typeface="Arial MT"/>
                <a:cs typeface="Arial MT"/>
              </a:rPr>
              <a:t>used</a:t>
            </a:r>
            <a:r>
              <a:rPr sz="2200" spc="-60"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restart</a:t>
            </a:r>
            <a:r>
              <a:rPr sz="2200" spc="-50" dirty="0">
                <a:latin typeface="Arial MT"/>
                <a:cs typeface="Arial MT"/>
              </a:rPr>
              <a:t> </a:t>
            </a:r>
            <a:r>
              <a:rPr sz="2200" dirty="0">
                <a:latin typeface="Arial MT"/>
                <a:cs typeface="Arial MT"/>
              </a:rPr>
              <a:t>process</a:t>
            </a:r>
            <a:r>
              <a:rPr sz="2200" spc="-65" dirty="0">
                <a:latin typeface="Arial MT"/>
                <a:cs typeface="Arial MT"/>
              </a:rPr>
              <a:t> </a:t>
            </a:r>
            <a:r>
              <a:rPr sz="2200" dirty="0">
                <a:latin typeface="Arial MT"/>
                <a:cs typeface="Arial MT"/>
              </a:rPr>
              <a:t>execution</a:t>
            </a:r>
            <a:r>
              <a:rPr sz="2200" spc="-55" dirty="0">
                <a:latin typeface="Arial MT"/>
                <a:cs typeface="Arial MT"/>
              </a:rPr>
              <a:t> </a:t>
            </a:r>
            <a:r>
              <a:rPr sz="2200" dirty="0">
                <a:latin typeface="Arial MT"/>
                <a:cs typeface="Arial MT"/>
              </a:rPr>
              <a:t>upon</a:t>
            </a:r>
            <a:r>
              <a:rPr sz="2200" spc="-70" dirty="0">
                <a:latin typeface="Arial MT"/>
                <a:cs typeface="Arial MT"/>
              </a:rPr>
              <a:t> </a:t>
            </a:r>
            <a:r>
              <a:rPr sz="2200" spc="-50" dirty="0">
                <a:latin typeface="Arial MT"/>
                <a:cs typeface="Arial MT"/>
              </a:rPr>
              <a:t>a</a:t>
            </a:r>
            <a:endParaRPr sz="2200">
              <a:latin typeface="Arial MT"/>
              <a:cs typeface="Arial MT"/>
            </a:endParaRPr>
          </a:p>
          <a:p>
            <a:pPr marL="393700">
              <a:lnSpc>
                <a:spcPct val="100000"/>
              </a:lnSpc>
            </a:pPr>
            <a:r>
              <a:rPr sz="2200" spc="-10" dirty="0">
                <a:latin typeface="Arial MT"/>
                <a:cs typeface="Arial MT"/>
              </a:rPr>
              <a:t>failure.</a:t>
            </a:r>
            <a:endParaRPr sz="2200">
              <a:latin typeface="Arial MT"/>
              <a:cs typeface="Arial MT"/>
            </a:endParaRPr>
          </a:p>
          <a:p>
            <a:pPr marL="393065" indent="-380365">
              <a:lnSpc>
                <a:spcPct val="100000"/>
              </a:lnSpc>
              <a:spcBef>
                <a:spcPts val="1010"/>
              </a:spcBef>
              <a:buSzPct val="109090"/>
              <a:buChar char="•"/>
              <a:tabLst>
                <a:tab pos="393065" algn="l"/>
              </a:tabLst>
            </a:pPr>
            <a:r>
              <a:rPr sz="2200" dirty="0">
                <a:latin typeface="Arial MT"/>
                <a:cs typeface="Arial MT"/>
              </a:rPr>
              <a:t>The</a:t>
            </a:r>
            <a:r>
              <a:rPr sz="2200" spc="-50" dirty="0">
                <a:latin typeface="Arial MT"/>
                <a:cs typeface="Arial MT"/>
              </a:rPr>
              <a:t> </a:t>
            </a:r>
            <a:r>
              <a:rPr sz="2200" dirty="0">
                <a:latin typeface="Arial MT"/>
                <a:cs typeface="Arial MT"/>
              </a:rPr>
              <a:t>most</a:t>
            </a:r>
            <a:r>
              <a:rPr sz="2200" spc="-45" dirty="0">
                <a:latin typeface="Arial MT"/>
                <a:cs typeface="Arial MT"/>
              </a:rPr>
              <a:t> </a:t>
            </a:r>
            <a:r>
              <a:rPr sz="2200" dirty="0">
                <a:latin typeface="Arial MT"/>
                <a:cs typeface="Arial MT"/>
              </a:rPr>
              <a:t>recent</a:t>
            </a:r>
            <a:r>
              <a:rPr sz="2200" spc="-60" dirty="0">
                <a:latin typeface="Arial MT"/>
                <a:cs typeface="Arial MT"/>
              </a:rPr>
              <a:t> </a:t>
            </a:r>
            <a:r>
              <a:rPr sz="2200" dirty="0">
                <a:latin typeface="Arial MT"/>
                <a:cs typeface="Arial MT"/>
              </a:rPr>
              <a:t>consistent</a:t>
            </a:r>
            <a:r>
              <a:rPr sz="2200" spc="-70" dirty="0">
                <a:latin typeface="Arial MT"/>
                <a:cs typeface="Arial MT"/>
              </a:rPr>
              <a:t> </a:t>
            </a:r>
            <a:r>
              <a:rPr sz="2200" dirty="0">
                <a:latin typeface="Arial MT"/>
                <a:cs typeface="Arial MT"/>
              </a:rPr>
              <a:t>global</a:t>
            </a:r>
            <a:r>
              <a:rPr sz="2200" spc="-65" dirty="0">
                <a:latin typeface="Arial MT"/>
                <a:cs typeface="Arial MT"/>
              </a:rPr>
              <a:t> </a:t>
            </a:r>
            <a:r>
              <a:rPr sz="2200" dirty="0">
                <a:latin typeface="Arial MT"/>
                <a:cs typeface="Arial MT"/>
              </a:rPr>
              <a:t>checkpoint</a:t>
            </a:r>
            <a:r>
              <a:rPr sz="2200" spc="-65" dirty="0">
                <a:latin typeface="Arial MT"/>
                <a:cs typeface="Arial MT"/>
              </a:rPr>
              <a:t> </a:t>
            </a:r>
            <a:r>
              <a:rPr sz="2200" dirty="0">
                <a:latin typeface="Arial MT"/>
                <a:cs typeface="Arial MT"/>
              </a:rPr>
              <a:t>is</a:t>
            </a:r>
            <a:r>
              <a:rPr sz="2200" spc="-60" dirty="0">
                <a:latin typeface="Arial MT"/>
                <a:cs typeface="Arial MT"/>
              </a:rPr>
              <a:t> </a:t>
            </a:r>
            <a:r>
              <a:rPr sz="2200" dirty="0">
                <a:latin typeface="Arial MT"/>
                <a:cs typeface="Arial MT"/>
              </a:rPr>
              <a:t>termed</a:t>
            </a:r>
            <a:r>
              <a:rPr sz="2200" spc="-45" dirty="0">
                <a:latin typeface="Arial MT"/>
                <a:cs typeface="Arial MT"/>
              </a:rPr>
              <a:t> </a:t>
            </a:r>
            <a:r>
              <a:rPr sz="2200" dirty="0">
                <a:latin typeface="Arial MT"/>
                <a:cs typeface="Arial MT"/>
              </a:rPr>
              <a:t>as</a:t>
            </a:r>
            <a:r>
              <a:rPr sz="2200" spc="-55" dirty="0">
                <a:latin typeface="Arial MT"/>
                <a:cs typeface="Arial MT"/>
              </a:rPr>
              <a:t> </a:t>
            </a:r>
            <a:r>
              <a:rPr sz="2200" dirty="0">
                <a:latin typeface="Arial MT"/>
                <a:cs typeface="Arial MT"/>
              </a:rPr>
              <a:t>the</a:t>
            </a:r>
            <a:r>
              <a:rPr sz="2200" spc="-10" dirty="0">
                <a:latin typeface="Arial MT"/>
                <a:cs typeface="Arial MT"/>
              </a:rPr>
              <a:t> </a:t>
            </a:r>
            <a:r>
              <a:rPr sz="2200" u="sng" dirty="0">
                <a:uFill>
                  <a:solidFill>
                    <a:srgbClr val="000000"/>
                  </a:solidFill>
                </a:uFill>
                <a:latin typeface="Arial MT"/>
                <a:cs typeface="Arial MT"/>
              </a:rPr>
              <a:t>recovery</a:t>
            </a:r>
            <a:r>
              <a:rPr sz="2200" u="sng" spc="-45" dirty="0">
                <a:uFill>
                  <a:solidFill>
                    <a:srgbClr val="000000"/>
                  </a:solidFill>
                </a:uFill>
                <a:latin typeface="Arial MT"/>
                <a:cs typeface="Arial MT"/>
              </a:rPr>
              <a:t> </a:t>
            </a:r>
            <a:r>
              <a:rPr sz="2200" u="sng" spc="-10" dirty="0">
                <a:uFill>
                  <a:solidFill>
                    <a:srgbClr val="000000"/>
                  </a:solidFill>
                </a:uFill>
                <a:latin typeface="Arial MT"/>
                <a:cs typeface="Arial MT"/>
              </a:rPr>
              <a:t>line</a:t>
            </a:r>
            <a:r>
              <a:rPr sz="2200" spc="-10" dirty="0">
                <a:latin typeface="Arial MT"/>
                <a:cs typeface="Arial MT"/>
              </a:rPr>
              <a:t>.</a:t>
            </a:r>
            <a:endParaRPr sz="2200">
              <a:latin typeface="Arial MT"/>
              <a:cs typeface="Arial MT"/>
            </a:endParaRPr>
          </a:p>
          <a:p>
            <a:pPr marL="393700" marR="405765" indent="-381000">
              <a:lnSpc>
                <a:spcPct val="100000"/>
              </a:lnSpc>
              <a:spcBef>
                <a:spcPts val="994"/>
              </a:spcBef>
              <a:buSzPct val="109090"/>
              <a:buChar char="•"/>
              <a:tabLst>
                <a:tab pos="393700" algn="l"/>
              </a:tabLst>
            </a:pPr>
            <a:r>
              <a:rPr sz="2200" dirty="0">
                <a:latin typeface="Arial MT"/>
                <a:cs typeface="Arial MT"/>
              </a:rPr>
              <a:t>In</a:t>
            </a:r>
            <a:r>
              <a:rPr sz="2200" spc="-80" dirty="0">
                <a:latin typeface="Arial MT"/>
                <a:cs typeface="Arial MT"/>
              </a:rPr>
              <a:t> </a:t>
            </a:r>
            <a:r>
              <a:rPr sz="2200" dirty="0">
                <a:latin typeface="Arial MT"/>
                <a:cs typeface="Arial MT"/>
              </a:rPr>
              <a:t>the</a:t>
            </a:r>
            <a:r>
              <a:rPr sz="2200" spc="-70" dirty="0">
                <a:latin typeface="Arial MT"/>
                <a:cs typeface="Arial MT"/>
              </a:rPr>
              <a:t> </a:t>
            </a:r>
            <a:r>
              <a:rPr sz="2200" dirty="0">
                <a:latin typeface="Arial MT"/>
                <a:cs typeface="Arial MT"/>
              </a:rPr>
              <a:t>uncoordinated</a:t>
            </a:r>
            <a:r>
              <a:rPr sz="2200" spc="-55" dirty="0">
                <a:latin typeface="Arial MT"/>
                <a:cs typeface="Arial MT"/>
              </a:rPr>
              <a:t> </a:t>
            </a:r>
            <a:r>
              <a:rPr sz="2200" dirty="0">
                <a:latin typeface="Arial MT"/>
                <a:cs typeface="Arial MT"/>
              </a:rPr>
              <a:t>checkpointing</a:t>
            </a:r>
            <a:r>
              <a:rPr sz="2200" spc="-75" dirty="0">
                <a:latin typeface="Arial MT"/>
                <a:cs typeface="Arial MT"/>
              </a:rPr>
              <a:t> </a:t>
            </a:r>
            <a:r>
              <a:rPr sz="2200" dirty="0">
                <a:latin typeface="Arial MT"/>
                <a:cs typeface="Arial MT"/>
              </a:rPr>
              <a:t>paradigm,</a:t>
            </a:r>
            <a:r>
              <a:rPr sz="2200" spc="-60" dirty="0">
                <a:latin typeface="Arial MT"/>
                <a:cs typeface="Arial MT"/>
              </a:rPr>
              <a:t> </a:t>
            </a:r>
            <a:r>
              <a:rPr sz="2200" dirty="0">
                <a:latin typeface="Arial MT"/>
                <a:cs typeface="Arial MT"/>
              </a:rPr>
              <a:t>the</a:t>
            </a:r>
            <a:r>
              <a:rPr sz="2200" spc="-70" dirty="0">
                <a:latin typeface="Arial MT"/>
                <a:cs typeface="Arial MT"/>
              </a:rPr>
              <a:t> </a:t>
            </a:r>
            <a:r>
              <a:rPr sz="2200" dirty="0">
                <a:latin typeface="Arial MT"/>
                <a:cs typeface="Arial MT"/>
              </a:rPr>
              <a:t>search</a:t>
            </a:r>
            <a:r>
              <a:rPr sz="2200" spc="-65" dirty="0">
                <a:latin typeface="Arial MT"/>
                <a:cs typeface="Arial MT"/>
              </a:rPr>
              <a:t> </a:t>
            </a:r>
            <a:r>
              <a:rPr sz="2200" dirty="0">
                <a:latin typeface="Arial MT"/>
                <a:cs typeface="Arial MT"/>
              </a:rPr>
              <a:t>for</a:t>
            </a:r>
            <a:r>
              <a:rPr sz="2200" spc="-65" dirty="0">
                <a:latin typeface="Arial MT"/>
                <a:cs typeface="Arial MT"/>
              </a:rPr>
              <a:t> </a:t>
            </a:r>
            <a:r>
              <a:rPr sz="2200" dirty="0">
                <a:latin typeface="Arial MT"/>
                <a:cs typeface="Arial MT"/>
              </a:rPr>
              <a:t>a</a:t>
            </a:r>
            <a:r>
              <a:rPr sz="2200" spc="-75" dirty="0">
                <a:latin typeface="Arial MT"/>
                <a:cs typeface="Arial MT"/>
              </a:rPr>
              <a:t> </a:t>
            </a:r>
            <a:r>
              <a:rPr sz="2200" dirty="0">
                <a:latin typeface="Arial MT"/>
                <a:cs typeface="Arial MT"/>
              </a:rPr>
              <a:t>consistent</a:t>
            </a:r>
            <a:r>
              <a:rPr sz="2200" spc="-80" dirty="0">
                <a:latin typeface="Arial MT"/>
                <a:cs typeface="Arial MT"/>
              </a:rPr>
              <a:t> </a:t>
            </a:r>
            <a:r>
              <a:rPr sz="2200" spc="-10" dirty="0">
                <a:latin typeface="Arial MT"/>
                <a:cs typeface="Arial MT"/>
              </a:rPr>
              <a:t>state </a:t>
            </a:r>
            <a:r>
              <a:rPr sz="2200" dirty="0">
                <a:latin typeface="Arial MT"/>
                <a:cs typeface="Arial MT"/>
              </a:rPr>
              <a:t>might</a:t>
            </a:r>
            <a:r>
              <a:rPr sz="2200" spc="-40" dirty="0">
                <a:latin typeface="Arial MT"/>
                <a:cs typeface="Arial MT"/>
              </a:rPr>
              <a:t> </a:t>
            </a:r>
            <a:r>
              <a:rPr sz="2200" dirty="0">
                <a:latin typeface="Arial MT"/>
                <a:cs typeface="Arial MT"/>
              </a:rPr>
              <a:t>lead</a:t>
            </a:r>
            <a:r>
              <a:rPr sz="2200" spc="-55" dirty="0">
                <a:latin typeface="Arial MT"/>
                <a:cs typeface="Arial MT"/>
              </a:rPr>
              <a:t> </a:t>
            </a:r>
            <a:r>
              <a:rPr sz="2200" dirty="0">
                <a:latin typeface="Arial MT"/>
                <a:cs typeface="Arial MT"/>
              </a:rPr>
              <a:t>to</a:t>
            </a:r>
            <a:r>
              <a:rPr sz="2200" spc="-60" dirty="0">
                <a:latin typeface="Arial MT"/>
                <a:cs typeface="Arial MT"/>
              </a:rPr>
              <a:t> </a:t>
            </a:r>
            <a:r>
              <a:rPr sz="2200" dirty="0">
                <a:latin typeface="Arial MT"/>
                <a:cs typeface="Arial MT"/>
              </a:rPr>
              <a:t>domino</a:t>
            </a:r>
            <a:r>
              <a:rPr sz="2200" spc="-40" dirty="0">
                <a:latin typeface="Arial MT"/>
                <a:cs typeface="Arial MT"/>
              </a:rPr>
              <a:t> </a:t>
            </a:r>
            <a:r>
              <a:rPr sz="2200" spc="-10" dirty="0">
                <a:latin typeface="Arial MT"/>
                <a:cs typeface="Arial MT"/>
              </a:rPr>
              <a:t>effect.</a:t>
            </a:r>
            <a:endParaRPr sz="2200">
              <a:latin typeface="Arial MT"/>
              <a:cs typeface="Arial MT"/>
            </a:endParaRPr>
          </a:p>
        </p:txBody>
      </p:sp>
      <p:sp>
        <p:nvSpPr>
          <p:cNvPr id="4" name="object 4"/>
          <p:cNvSpPr txBox="1"/>
          <p:nvPr/>
        </p:nvSpPr>
        <p:spPr>
          <a:xfrm>
            <a:off x="-12700" y="-17272"/>
            <a:ext cx="138430" cy="269240"/>
          </a:xfrm>
          <a:prstGeom prst="rect">
            <a:avLst/>
          </a:prstGeom>
        </p:spPr>
        <p:txBody>
          <a:bodyPr vert="horz" wrap="square" lIns="0" tIns="12065" rIns="0" bIns="0" rtlCol="0">
            <a:spAutoFit/>
          </a:bodyPr>
          <a:lstStyle/>
          <a:p>
            <a:pPr marL="12700">
              <a:lnSpc>
                <a:spcPct val="100000"/>
              </a:lnSpc>
              <a:spcBef>
                <a:spcPts val="95"/>
              </a:spcBef>
            </a:pPr>
            <a:r>
              <a:rPr sz="1600" spc="-50" dirty="0">
                <a:solidFill>
                  <a:srgbClr val="EAEAEA"/>
                </a:solidFill>
                <a:latin typeface="Arial MT"/>
                <a:cs typeface="Arial MT"/>
              </a:rPr>
              <a:t>9</a:t>
            </a:r>
            <a:endParaRPr sz="1600">
              <a:latin typeface="Arial MT"/>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0000"/>
                </a:solidFill>
              </a:rPr>
              <a:t>Domino</a:t>
            </a:r>
            <a:r>
              <a:rPr spc="-35" dirty="0">
                <a:solidFill>
                  <a:srgbClr val="000000"/>
                </a:solidFill>
              </a:rPr>
              <a:t> </a:t>
            </a:r>
            <a:r>
              <a:rPr dirty="0">
                <a:solidFill>
                  <a:srgbClr val="000000"/>
                </a:solidFill>
              </a:rPr>
              <a:t>effect:</a:t>
            </a:r>
            <a:r>
              <a:rPr spc="-30" dirty="0">
                <a:solidFill>
                  <a:srgbClr val="000000"/>
                </a:solidFill>
              </a:rPr>
              <a:t> </a:t>
            </a:r>
            <a:r>
              <a:rPr spc="-10" dirty="0">
                <a:solidFill>
                  <a:srgbClr val="000000"/>
                </a:solidFill>
              </a:rPr>
              <a:t>example</a:t>
            </a:r>
          </a:p>
        </p:txBody>
      </p:sp>
      <p:sp>
        <p:nvSpPr>
          <p:cNvPr id="3" name="object 3"/>
          <p:cNvSpPr/>
          <p:nvPr/>
        </p:nvSpPr>
        <p:spPr>
          <a:xfrm>
            <a:off x="3338957" y="2371978"/>
            <a:ext cx="6110605" cy="2268855"/>
          </a:xfrm>
          <a:custGeom>
            <a:avLst/>
            <a:gdLst/>
            <a:ahLst/>
            <a:cxnLst/>
            <a:rect l="l" t="t" r="r" b="b"/>
            <a:pathLst>
              <a:path w="6110605" h="2268854">
                <a:moveTo>
                  <a:pt x="5958205" y="2200783"/>
                </a:moveTo>
                <a:lnTo>
                  <a:pt x="5933313" y="2186432"/>
                </a:lnTo>
                <a:lnTo>
                  <a:pt x="5849620" y="2138172"/>
                </a:lnTo>
                <a:lnTo>
                  <a:pt x="5842635" y="2134235"/>
                </a:lnTo>
                <a:lnTo>
                  <a:pt x="5833872" y="2136521"/>
                </a:lnTo>
                <a:lnTo>
                  <a:pt x="5829808" y="2143506"/>
                </a:lnTo>
                <a:lnTo>
                  <a:pt x="5825871" y="2150491"/>
                </a:lnTo>
                <a:lnTo>
                  <a:pt x="5828284" y="2159254"/>
                </a:lnTo>
                <a:lnTo>
                  <a:pt x="5835142" y="2163318"/>
                </a:lnTo>
                <a:lnTo>
                  <a:pt x="5875782" y="2186724"/>
                </a:lnTo>
                <a:lnTo>
                  <a:pt x="0" y="2218436"/>
                </a:lnTo>
                <a:lnTo>
                  <a:pt x="215" y="2243709"/>
                </a:lnTo>
                <a:lnTo>
                  <a:pt x="254" y="2247392"/>
                </a:lnTo>
                <a:lnTo>
                  <a:pt x="5876087" y="2215680"/>
                </a:lnTo>
                <a:lnTo>
                  <a:pt x="5828665" y="2243709"/>
                </a:lnTo>
                <a:lnTo>
                  <a:pt x="5826379" y="2252599"/>
                </a:lnTo>
                <a:lnTo>
                  <a:pt x="5834507" y="2266315"/>
                </a:lnTo>
                <a:lnTo>
                  <a:pt x="5843397" y="2268601"/>
                </a:lnTo>
                <a:lnTo>
                  <a:pt x="5958205" y="2200783"/>
                </a:lnTo>
                <a:close/>
              </a:path>
              <a:path w="6110605" h="2268854">
                <a:moveTo>
                  <a:pt x="6034405" y="1133983"/>
                </a:moveTo>
                <a:lnTo>
                  <a:pt x="6009513" y="1119632"/>
                </a:lnTo>
                <a:lnTo>
                  <a:pt x="5918962" y="1067435"/>
                </a:lnTo>
                <a:lnTo>
                  <a:pt x="5910072" y="1069721"/>
                </a:lnTo>
                <a:lnTo>
                  <a:pt x="5906008" y="1076706"/>
                </a:lnTo>
                <a:lnTo>
                  <a:pt x="5902071" y="1083564"/>
                </a:lnTo>
                <a:lnTo>
                  <a:pt x="5904484" y="1092454"/>
                </a:lnTo>
                <a:lnTo>
                  <a:pt x="5911342" y="1096518"/>
                </a:lnTo>
                <a:lnTo>
                  <a:pt x="5951969" y="1119924"/>
                </a:lnTo>
                <a:lnTo>
                  <a:pt x="0" y="1151636"/>
                </a:lnTo>
                <a:lnTo>
                  <a:pt x="215" y="1176909"/>
                </a:lnTo>
                <a:lnTo>
                  <a:pt x="254" y="1180604"/>
                </a:lnTo>
                <a:lnTo>
                  <a:pt x="5952299" y="1148880"/>
                </a:lnTo>
                <a:lnTo>
                  <a:pt x="5904865" y="1176909"/>
                </a:lnTo>
                <a:lnTo>
                  <a:pt x="5902579" y="1185799"/>
                </a:lnTo>
                <a:lnTo>
                  <a:pt x="5910707" y="1199527"/>
                </a:lnTo>
                <a:lnTo>
                  <a:pt x="5919597" y="1201801"/>
                </a:lnTo>
                <a:lnTo>
                  <a:pt x="6034405" y="1133983"/>
                </a:lnTo>
                <a:close/>
              </a:path>
              <a:path w="6110605" h="2268854">
                <a:moveTo>
                  <a:pt x="6110605" y="67183"/>
                </a:moveTo>
                <a:lnTo>
                  <a:pt x="6085776" y="52705"/>
                </a:lnTo>
                <a:lnTo>
                  <a:pt x="5995416" y="0"/>
                </a:lnTo>
                <a:lnTo>
                  <a:pt x="5986653" y="2286"/>
                </a:lnTo>
                <a:lnTo>
                  <a:pt x="5982589" y="9271"/>
                </a:lnTo>
                <a:lnTo>
                  <a:pt x="5978525" y="16129"/>
                </a:lnTo>
                <a:lnTo>
                  <a:pt x="5980811" y="25019"/>
                </a:lnTo>
                <a:lnTo>
                  <a:pt x="5987796" y="28956"/>
                </a:lnTo>
                <a:lnTo>
                  <a:pt x="6028499" y="52705"/>
                </a:lnTo>
                <a:lnTo>
                  <a:pt x="127" y="52705"/>
                </a:lnTo>
                <a:lnTo>
                  <a:pt x="127" y="81661"/>
                </a:lnTo>
                <a:lnTo>
                  <a:pt x="6028499" y="81661"/>
                </a:lnTo>
                <a:lnTo>
                  <a:pt x="5987796" y="105410"/>
                </a:lnTo>
                <a:lnTo>
                  <a:pt x="5980811" y="109347"/>
                </a:lnTo>
                <a:lnTo>
                  <a:pt x="5978525" y="118237"/>
                </a:lnTo>
                <a:lnTo>
                  <a:pt x="5982589" y="125095"/>
                </a:lnTo>
                <a:lnTo>
                  <a:pt x="5986653" y="132080"/>
                </a:lnTo>
                <a:lnTo>
                  <a:pt x="5995416" y="134366"/>
                </a:lnTo>
                <a:lnTo>
                  <a:pt x="6085776" y="81661"/>
                </a:lnTo>
                <a:lnTo>
                  <a:pt x="6110605" y="67183"/>
                </a:lnTo>
                <a:close/>
              </a:path>
            </a:pathLst>
          </a:custGeom>
          <a:solidFill>
            <a:srgbClr val="FFFF00"/>
          </a:solidFill>
        </p:spPr>
        <p:txBody>
          <a:bodyPr wrap="square" lIns="0" tIns="0" rIns="0" bIns="0" rtlCol="0"/>
          <a:lstStyle/>
          <a:p>
            <a:endParaRPr/>
          </a:p>
        </p:txBody>
      </p:sp>
      <p:sp>
        <p:nvSpPr>
          <p:cNvPr id="4" name="object 4"/>
          <p:cNvSpPr txBox="1"/>
          <p:nvPr/>
        </p:nvSpPr>
        <p:spPr>
          <a:xfrm>
            <a:off x="2720594" y="2310511"/>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5" name="object 5"/>
          <p:cNvSpPr txBox="1"/>
          <p:nvPr/>
        </p:nvSpPr>
        <p:spPr>
          <a:xfrm>
            <a:off x="2720594" y="3377311"/>
            <a:ext cx="24257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6" name="object 6"/>
          <p:cNvSpPr txBox="1"/>
          <p:nvPr/>
        </p:nvSpPr>
        <p:spPr>
          <a:xfrm>
            <a:off x="2720594" y="4444365"/>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grpSp>
        <p:nvGrpSpPr>
          <p:cNvPr id="7" name="object 7"/>
          <p:cNvGrpSpPr/>
          <p:nvPr/>
        </p:nvGrpSpPr>
        <p:grpSpPr>
          <a:xfrm>
            <a:off x="3194050" y="2203450"/>
            <a:ext cx="5881370" cy="2603500"/>
            <a:chOff x="3194050" y="2203450"/>
            <a:chExt cx="5881370" cy="2603500"/>
          </a:xfrm>
        </p:grpSpPr>
        <p:sp>
          <p:nvSpPr>
            <p:cNvPr id="8" name="object 8"/>
            <p:cNvSpPr/>
            <p:nvPr/>
          </p:nvSpPr>
          <p:spPr>
            <a:xfrm>
              <a:off x="3200400" y="22098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9" name="object 9"/>
            <p:cNvSpPr/>
            <p:nvPr/>
          </p:nvSpPr>
          <p:spPr>
            <a:xfrm>
              <a:off x="3200400" y="22098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0" name="object 10"/>
            <p:cNvSpPr/>
            <p:nvPr/>
          </p:nvSpPr>
          <p:spPr>
            <a:xfrm>
              <a:off x="3200400" y="32766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1" name="object 11"/>
            <p:cNvSpPr/>
            <p:nvPr/>
          </p:nvSpPr>
          <p:spPr>
            <a:xfrm>
              <a:off x="3200400" y="32766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2" name="object 12"/>
            <p:cNvSpPr/>
            <p:nvPr/>
          </p:nvSpPr>
          <p:spPr>
            <a:xfrm>
              <a:off x="3200400" y="43434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3" name="object 13"/>
            <p:cNvSpPr/>
            <p:nvPr/>
          </p:nvSpPr>
          <p:spPr>
            <a:xfrm>
              <a:off x="3200400" y="43434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4" name="object 14"/>
            <p:cNvSpPr/>
            <p:nvPr/>
          </p:nvSpPr>
          <p:spPr>
            <a:xfrm>
              <a:off x="4648200" y="22098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5" name="object 15"/>
            <p:cNvSpPr/>
            <p:nvPr/>
          </p:nvSpPr>
          <p:spPr>
            <a:xfrm>
              <a:off x="4648200" y="22098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6" name="object 16"/>
            <p:cNvSpPr/>
            <p:nvPr/>
          </p:nvSpPr>
          <p:spPr>
            <a:xfrm>
              <a:off x="6629400" y="22098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7" name="object 17"/>
            <p:cNvSpPr/>
            <p:nvPr/>
          </p:nvSpPr>
          <p:spPr>
            <a:xfrm>
              <a:off x="6629400" y="22098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8" name="object 18"/>
            <p:cNvSpPr/>
            <p:nvPr/>
          </p:nvSpPr>
          <p:spPr>
            <a:xfrm>
              <a:off x="5257800" y="32766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9" name="object 19"/>
            <p:cNvSpPr/>
            <p:nvPr/>
          </p:nvSpPr>
          <p:spPr>
            <a:xfrm>
              <a:off x="5257800" y="32766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0" name="object 20"/>
            <p:cNvSpPr/>
            <p:nvPr/>
          </p:nvSpPr>
          <p:spPr>
            <a:xfrm>
              <a:off x="5943600" y="43434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1" name="object 21"/>
            <p:cNvSpPr/>
            <p:nvPr/>
          </p:nvSpPr>
          <p:spPr>
            <a:xfrm>
              <a:off x="5943600" y="43434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2" name="object 22"/>
            <p:cNvSpPr/>
            <p:nvPr/>
          </p:nvSpPr>
          <p:spPr>
            <a:xfrm>
              <a:off x="7467600" y="32766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3" name="object 23"/>
            <p:cNvSpPr/>
            <p:nvPr/>
          </p:nvSpPr>
          <p:spPr>
            <a:xfrm>
              <a:off x="7467600" y="32766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4" name="object 24"/>
            <p:cNvSpPr/>
            <p:nvPr/>
          </p:nvSpPr>
          <p:spPr>
            <a:xfrm>
              <a:off x="8001000" y="4343400"/>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5" name="object 25"/>
            <p:cNvSpPr/>
            <p:nvPr/>
          </p:nvSpPr>
          <p:spPr>
            <a:xfrm>
              <a:off x="8001000" y="4343400"/>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6" name="object 26"/>
            <p:cNvSpPr/>
            <p:nvPr/>
          </p:nvSpPr>
          <p:spPr>
            <a:xfrm>
              <a:off x="3480181" y="2362834"/>
              <a:ext cx="5594985" cy="2312035"/>
            </a:xfrm>
            <a:custGeom>
              <a:avLst/>
              <a:gdLst/>
              <a:ahLst/>
              <a:cxnLst/>
              <a:rect l="l" t="t" r="r" b="b"/>
              <a:pathLst>
                <a:path w="5594984" h="2312035">
                  <a:moveTo>
                    <a:pt x="641731" y="241173"/>
                  </a:moveTo>
                  <a:lnTo>
                    <a:pt x="636308" y="100584"/>
                  </a:lnTo>
                  <a:lnTo>
                    <a:pt x="635381" y="76200"/>
                  </a:lnTo>
                  <a:lnTo>
                    <a:pt x="494982" y="162877"/>
                  </a:lnTo>
                  <a:lnTo>
                    <a:pt x="489483" y="168021"/>
                  </a:lnTo>
                  <a:lnTo>
                    <a:pt x="486448" y="174675"/>
                  </a:lnTo>
                  <a:lnTo>
                    <a:pt x="486206" y="180924"/>
                  </a:lnTo>
                  <a:lnTo>
                    <a:pt x="486168" y="181978"/>
                  </a:lnTo>
                  <a:lnTo>
                    <a:pt x="488823" y="189103"/>
                  </a:lnTo>
                  <a:lnTo>
                    <a:pt x="493953" y="194602"/>
                  </a:lnTo>
                  <a:lnTo>
                    <a:pt x="500608" y="197599"/>
                  </a:lnTo>
                  <a:lnTo>
                    <a:pt x="507911" y="197916"/>
                  </a:lnTo>
                  <a:lnTo>
                    <a:pt x="514985" y="195326"/>
                  </a:lnTo>
                  <a:lnTo>
                    <a:pt x="567613" y="162877"/>
                  </a:lnTo>
                  <a:lnTo>
                    <a:pt x="0" y="1227201"/>
                  </a:lnTo>
                  <a:lnTo>
                    <a:pt x="33655" y="1245108"/>
                  </a:lnTo>
                  <a:lnTo>
                    <a:pt x="601256" y="180924"/>
                  </a:lnTo>
                  <a:lnTo>
                    <a:pt x="603567" y="241173"/>
                  </a:lnTo>
                  <a:lnTo>
                    <a:pt x="623443" y="260858"/>
                  </a:lnTo>
                  <a:lnTo>
                    <a:pt x="630745" y="259092"/>
                  </a:lnTo>
                  <a:lnTo>
                    <a:pt x="636625" y="254787"/>
                  </a:lnTo>
                  <a:lnTo>
                    <a:pt x="640486" y="248589"/>
                  </a:lnTo>
                  <a:lnTo>
                    <a:pt x="641731" y="241173"/>
                  </a:lnTo>
                  <a:close/>
                </a:path>
                <a:path w="5594984" h="2312035">
                  <a:moveTo>
                    <a:pt x="946531" y="1307973"/>
                  </a:moveTo>
                  <a:lnTo>
                    <a:pt x="941108" y="1167396"/>
                  </a:lnTo>
                  <a:lnTo>
                    <a:pt x="940181" y="1143000"/>
                  </a:lnTo>
                  <a:lnTo>
                    <a:pt x="799782" y="1229677"/>
                  </a:lnTo>
                  <a:lnTo>
                    <a:pt x="794283" y="1234821"/>
                  </a:lnTo>
                  <a:lnTo>
                    <a:pt x="791248" y="1241475"/>
                  </a:lnTo>
                  <a:lnTo>
                    <a:pt x="791006" y="1247724"/>
                  </a:lnTo>
                  <a:lnTo>
                    <a:pt x="790968" y="1248778"/>
                  </a:lnTo>
                  <a:lnTo>
                    <a:pt x="793623" y="1255903"/>
                  </a:lnTo>
                  <a:lnTo>
                    <a:pt x="798753" y="1261402"/>
                  </a:lnTo>
                  <a:lnTo>
                    <a:pt x="805408" y="1264399"/>
                  </a:lnTo>
                  <a:lnTo>
                    <a:pt x="812711" y="1264716"/>
                  </a:lnTo>
                  <a:lnTo>
                    <a:pt x="819785" y="1262126"/>
                  </a:lnTo>
                  <a:lnTo>
                    <a:pt x="872413" y="1229677"/>
                  </a:lnTo>
                  <a:lnTo>
                    <a:pt x="304800" y="2294001"/>
                  </a:lnTo>
                  <a:lnTo>
                    <a:pt x="338455" y="2311908"/>
                  </a:lnTo>
                  <a:lnTo>
                    <a:pt x="906056" y="1247724"/>
                  </a:lnTo>
                  <a:lnTo>
                    <a:pt x="908367" y="1307973"/>
                  </a:lnTo>
                  <a:lnTo>
                    <a:pt x="928243" y="1327658"/>
                  </a:lnTo>
                  <a:lnTo>
                    <a:pt x="935545" y="1325892"/>
                  </a:lnTo>
                  <a:lnTo>
                    <a:pt x="941425" y="1321587"/>
                  </a:lnTo>
                  <a:lnTo>
                    <a:pt x="945286" y="1315389"/>
                  </a:lnTo>
                  <a:lnTo>
                    <a:pt x="946531" y="1307973"/>
                  </a:lnTo>
                  <a:close/>
                </a:path>
                <a:path w="5594984" h="2312035">
                  <a:moveTo>
                    <a:pt x="1912518" y="2047633"/>
                  </a:moveTo>
                  <a:lnTo>
                    <a:pt x="1910791" y="2040547"/>
                  </a:lnTo>
                  <a:lnTo>
                    <a:pt x="1906498" y="2034654"/>
                  </a:lnTo>
                  <a:lnTo>
                    <a:pt x="1900047" y="2030730"/>
                  </a:lnTo>
                  <a:lnTo>
                    <a:pt x="1892554" y="2029561"/>
                  </a:lnTo>
                  <a:lnTo>
                    <a:pt x="1885467" y="2031288"/>
                  </a:lnTo>
                  <a:lnTo>
                    <a:pt x="1879574" y="2035581"/>
                  </a:lnTo>
                  <a:lnTo>
                    <a:pt x="1875663" y="2042033"/>
                  </a:lnTo>
                  <a:lnTo>
                    <a:pt x="1854288" y="2100249"/>
                  </a:lnTo>
                  <a:lnTo>
                    <a:pt x="1488948" y="54229"/>
                  </a:lnTo>
                  <a:lnTo>
                    <a:pt x="1451483" y="60960"/>
                  </a:lnTo>
                  <a:lnTo>
                    <a:pt x="1816785" y="2106752"/>
                  </a:lnTo>
                  <a:lnTo>
                    <a:pt x="1776730" y="2059686"/>
                  </a:lnTo>
                  <a:lnTo>
                    <a:pt x="1770900" y="2055114"/>
                  </a:lnTo>
                  <a:lnTo>
                    <a:pt x="1771142" y="2055114"/>
                  </a:lnTo>
                  <a:lnTo>
                    <a:pt x="1763750" y="2053043"/>
                  </a:lnTo>
                  <a:lnTo>
                    <a:pt x="1756524" y="2053856"/>
                  </a:lnTo>
                  <a:lnTo>
                    <a:pt x="1749933" y="2057527"/>
                  </a:lnTo>
                  <a:lnTo>
                    <a:pt x="1745195" y="2063432"/>
                  </a:lnTo>
                  <a:lnTo>
                    <a:pt x="1743214" y="2070455"/>
                  </a:lnTo>
                  <a:lnTo>
                    <a:pt x="1744014" y="2077720"/>
                  </a:lnTo>
                  <a:lnTo>
                    <a:pt x="1747647" y="2084324"/>
                  </a:lnTo>
                  <a:lnTo>
                    <a:pt x="1854581" y="2210054"/>
                  </a:lnTo>
                  <a:lnTo>
                    <a:pt x="1867001" y="2176145"/>
                  </a:lnTo>
                  <a:lnTo>
                    <a:pt x="1911350" y="2055114"/>
                  </a:lnTo>
                  <a:lnTo>
                    <a:pt x="1912518" y="2047633"/>
                  </a:lnTo>
                  <a:close/>
                </a:path>
                <a:path w="5594984" h="2312035">
                  <a:moveTo>
                    <a:pt x="2927731" y="164973"/>
                  </a:moveTo>
                  <a:lnTo>
                    <a:pt x="2922308" y="24384"/>
                  </a:lnTo>
                  <a:lnTo>
                    <a:pt x="2921381" y="0"/>
                  </a:lnTo>
                  <a:lnTo>
                    <a:pt x="2780982" y="86677"/>
                  </a:lnTo>
                  <a:lnTo>
                    <a:pt x="2775483" y="91821"/>
                  </a:lnTo>
                  <a:lnTo>
                    <a:pt x="2772448" y="98475"/>
                  </a:lnTo>
                  <a:lnTo>
                    <a:pt x="2772206" y="104724"/>
                  </a:lnTo>
                  <a:lnTo>
                    <a:pt x="2772168" y="105778"/>
                  </a:lnTo>
                  <a:lnTo>
                    <a:pt x="2774823" y="112903"/>
                  </a:lnTo>
                  <a:lnTo>
                    <a:pt x="2779953" y="118402"/>
                  </a:lnTo>
                  <a:lnTo>
                    <a:pt x="2786608" y="121399"/>
                  </a:lnTo>
                  <a:lnTo>
                    <a:pt x="2793911" y="121716"/>
                  </a:lnTo>
                  <a:lnTo>
                    <a:pt x="2800985" y="119126"/>
                  </a:lnTo>
                  <a:lnTo>
                    <a:pt x="2853613" y="86677"/>
                  </a:lnTo>
                  <a:lnTo>
                    <a:pt x="2286000" y="1151001"/>
                  </a:lnTo>
                  <a:lnTo>
                    <a:pt x="2319655" y="1168908"/>
                  </a:lnTo>
                  <a:lnTo>
                    <a:pt x="2887256" y="104724"/>
                  </a:lnTo>
                  <a:lnTo>
                    <a:pt x="2889567" y="164973"/>
                  </a:lnTo>
                  <a:lnTo>
                    <a:pt x="2909443" y="184658"/>
                  </a:lnTo>
                  <a:lnTo>
                    <a:pt x="2916745" y="182892"/>
                  </a:lnTo>
                  <a:lnTo>
                    <a:pt x="2922625" y="178587"/>
                  </a:lnTo>
                  <a:lnTo>
                    <a:pt x="2926486" y="172389"/>
                  </a:lnTo>
                  <a:lnTo>
                    <a:pt x="2927731" y="164973"/>
                  </a:lnTo>
                  <a:close/>
                </a:path>
                <a:path w="5594984" h="2312035">
                  <a:moveTo>
                    <a:pt x="3384931" y="1231785"/>
                  </a:moveTo>
                  <a:lnTo>
                    <a:pt x="3379508" y="1091184"/>
                  </a:lnTo>
                  <a:lnTo>
                    <a:pt x="3378581" y="1066800"/>
                  </a:lnTo>
                  <a:lnTo>
                    <a:pt x="3238182" y="1153477"/>
                  </a:lnTo>
                  <a:lnTo>
                    <a:pt x="3232683" y="1158621"/>
                  </a:lnTo>
                  <a:lnTo>
                    <a:pt x="3229648" y="1165275"/>
                  </a:lnTo>
                  <a:lnTo>
                    <a:pt x="3229406" y="1171524"/>
                  </a:lnTo>
                  <a:lnTo>
                    <a:pt x="3229368" y="1172578"/>
                  </a:lnTo>
                  <a:lnTo>
                    <a:pt x="3232023" y="1179703"/>
                  </a:lnTo>
                  <a:lnTo>
                    <a:pt x="3237153" y="1185202"/>
                  </a:lnTo>
                  <a:lnTo>
                    <a:pt x="3243808" y="1188199"/>
                  </a:lnTo>
                  <a:lnTo>
                    <a:pt x="3251111" y="1188516"/>
                  </a:lnTo>
                  <a:lnTo>
                    <a:pt x="3258185" y="1185926"/>
                  </a:lnTo>
                  <a:lnTo>
                    <a:pt x="3310813" y="1153477"/>
                  </a:lnTo>
                  <a:lnTo>
                    <a:pt x="2743200" y="2217801"/>
                  </a:lnTo>
                  <a:lnTo>
                    <a:pt x="2776855" y="2235708"/>
                  </a:lnTo>
                  <a:lnTo>
                    <a:pt x="3344456" y="1171524"/>
                  </a:lnTo>
                  <a:lnTo>
                    <a:pt x="3346767" y="1231785"/>
                  </a:lnTo>
                  <a:lnTo>
                    <a:pt x="3366643" y="1251458"/>
                  </a:lnTo>
                  <a:lnTo>
                    <a:pt x="3373945" y="1249692"/>
                  </a:lnTo>
                  <a:lnTo>
                    <a:pt x="3379825" y="1245387"/>
                  </a:lnTo>
                  <a:lnTo>
                    <a:pt x="3383686" y="1239189"/>
                  </a:lnTo>
                  <a:lnTo>
                    <a:pt x="3384931" y="1231785"/>
                  </a:lnTo>
                  <a:close/>
                </a:path>
                <a:path w="5594984" h="2312035">
                  <a:moveTo>
                    <a:pt x="4040505" y="2045754"/>
                  </a:moveTo>
                  <a:lnTo>
                    <a:pt x="4038511" y="2038731"/>
                  </a:lnTo>
                  <a:lnTo>
                    <a:pt x="4034015" y="2032965"/>
                  </a:lnTo>
                  <a:lnTo>
                    <a:pt x="4027424" y="2029206"/>
                  </a:lnTo>
                  <a:lnTo>
                    <a:pt x="4019956" y="2028317"/>
                  </a:lnTo>
                  <a:lnTo>
                    <a:pt x="4012946" y="2030310"/>
                  </a:lnTo>
                  <a:lnTo>
                    <a:pt x="4007167" y="2034806"/>
                  </a:lnTo>
                  <a:lnTo>
                    <a:pt x="4003421" y="2041398"/>
                  </a:lnTo>
                  <a:lnTo>
                    <a:pt x="3984104" y="2100237"/>
                  </a:lnTo>
                  <a:lnTo>
                    <a:pt x="3545586" y="53721"/>
                  </a:lnTo>
                  <a:lnTo>
                    <a:pt x="3508375" y="61722"/>
                  </a:lnTo>
                  <a:lnTo>
                    <a:pt x="3946868" y="2108149"/>
                  </a:lnTo>
                  <a:lnTo>
                    <a:pt x="3905250" y="2062480"/>
                  </a:lnTo>
                  <a:lnTo>
                    <a:pt x="3899128" y="2057971"/>
                  </a:lnTo>
                  <a:lnTo>
                    <a:pt x="3892016" y="2056231"/>
                  </a:lnTo>
                  <a:lnTo>
                    <a:pt x="3884790" y="2057311"/>
                  </a:lnTo>
                  <a:lnTo>
                    <a:pt x="3878326" y="2061210"/>
                  </a:lnTo>
                  <a:lnTo>
                    <a:pt x="3873855" y="2067318"/>
                  </a:lnTo>
                  <a:lnTo>
                    <a:pt x="3872115" y="2074392"/>
                  </a:lnTo>
                  <a:lnTo>
                    <a:pt x="3873157" y="2081606"/>
                  </a:lnTo>
                  <a:lnTo>
                    <a:pt x="3877056" y="2088134"/>
                  </a:lnTo>
                  <a:lnTo>
                    <a:pt x="3988181" y="2210054"/>
                  </a:lnTo>
                  <a:lnTo>
                    <a:pt x="3999001" y="2177034"/>
                  </a:lnTo>
                  <a:lnTo>
                    <a:pt x="4039616" y="2053209"/>
                  </a:lnTo>
                  <a:lnTo>
                    <a:pt x="4040505" y="2045754"/>
                  </a:lnTo>
                  <a:close/>
                </a:path>
                <a:path w="5594984" h="2312035">
                  <a:moveTo>
                    <a:pt x="5366131" y="164973"/>
                  </a:moveTo>
                  <a:lnTo>
                    <a:pt x="5360708" y="24384"/>
                  </a:lnTo>
                  <a:lnTo>
                    <a:pt x="5359781" y="0"/>
                  </a:lnTo>
                  <a:lnTo>
                    <a:pt x="5219382" y="86677"/>
                  </a:lnTo>
                  <a:lnTo>
                    <a:pt x="5213883" y="91821"/>
                  </a:lnTo>
                  <a:lnTo>
                    <a:pt x="5210848" y="98475"/>
                  </a:lnTo>
                  <a:lnTo>
                    <a:pt x="5210607" y="104724"/>
                  </a:lnTo>
                  <a:lnTo>
                    <a:pt x="5210568" y="105778"/>
                  </a:lnTo>
                  <a:lnTo>
                    <a:pt x="5213223" y="112903"/>
                  </a:lnTo>
                  <a:lnTo>
                    <a:pt x="5218354" y="118402"/>
                  </a:lnTo>
                  <a:lnTo>
                    <a:pt x="5225008" y="121399"/>
                  </a:lnTo>
                  <a:lnTo>
                    <a:pt x="5232311" y="121716"/>
                  </a:lnTo>
                  <a:lnTo>
                    <a:pt x="5239385" y="119126"/>
                  </a:lnTo>
                  <a:lnTo>
                    <a:pt x="5292014" y="86677"/>
                  </a:lnTo>
                  <a:lnTo>
                    <a:pt x="4724400" y="1151001"/>
                  </a:lnTo>
                  <a:lnTo>
                    <a:pt x="4758055" y="1168908"/>
                  </a:lnTo>
                  <a:lnTo>
                    <a:pt x="5325656" y="104724"/>
                  </a:lnTo>
                  <a:lnTo>
                    <a:pt x="5327967" y="164973"/>
                  </a:lnTo>
                  <a:lnTo>
                    <a:pt x="5347843" y="184658"/>
                  </a:lnTo>
                  <a:lnTo>
                    <a:pt x="5355145" y="182892"/>
                  </a:lnTo>
                  <a:lnTo>
                    <a:pt x="5361025" y="178587"/>
                  </a:lnTo>
                  <a:lnTo>
                    <a:pt x="5364886" y="172389"/>
                  </a:lnTo>
                  <a:lnTo>
                    <a:pt x="5366131" y="164973"/>
                  </a:lnTo>
                  <a:close/>
                </a:path>
                <a:path w="5594984" h="2312035">
                  <a:moveTo>
                    <a:pt x="5594731" y="1231785"/>
                  </a:moveTo>
                  <a:lnTo>
                    <a:pt x="5589308" y="1091184"/>
                  </a:lnTo>
                  <a:lnTo>
                    <a:pt x="5588381" y="1066800"/>
                  </a:lnTo>
                  <a:lnTo>
                    <a:pt x="5447982" y="1153477"/>
                  </a:lnTo>
                  <a:lnTo>
                    <a:pt x="5442483" y="1158621"/>
                  </a:lnTo>
                  <a:lnTo>
                    <a:pt x="5439448" y="1165275"/>
                  </a:lnTo>
                  <a:lnTo>
                    <a:pt x="5439207" y="1171524"/>
                  </a:lnTo>
                  <a:lnTo>
                    <a:pt x="5439168" y="1172578"/>
                  </a:lnTo>
                  <a:lnTo>
                    <a:pt x="5441823" y="1179703"/>
                  </a:lnTo>
                  <a:lnTo>
                    <a:pt x="5446954" y="1185202"/>
                  </a:lnTo>
                  <a:lnTo>
                    <a:pt x="5453608" y="1188199"/>
                  </a:lnTo>
                  <a:lnTo>
                    <a:pt x="5460911" y="1188516"/>
                  </a:lnTo>
                  <a:lnTo>
                    <a:pt x="5467985" y="1185926"/>
                  </a:lnTo>
                  <a:lnTo>
                    <a:pt x="5520614" y="1153477"/>
                  </a:lnTo>
                  <a:lnTo>
                    <a:pt x="4953000" y="2217801"/>
                  </a:lnTo>
                  <a:lnTo>
                    <a:pt x="4986655" y="2235708"/>
                  </a:lnTo>
                  <a:lnTo>
                    <a:pt x="5554256" y="1171524"/>
                  </a:lnTo>
                  <a:lnTo>
                    <a:pt x="5556567" y="1231785"/>
                  </a:lnTo>
                  <a:lnTo>
                    <a:pt x="5576443" y="1251458"/>
                  </a:lnTo>
                  <a:lnTo>
                    <a:pt x="5583745" y="1249692"/>
                  </a:lnTo>
                  <a:lnTo>
                    <a:pt x="5589625" y="1245387"/>
                  </a:lnTo>
                  <a:lnTo>
                    <a:pt x="5593486" y="1239189"/>
                  </a:lnTo>
                  <a:lnTo>
                    <a:pt x="5594731" y="1231785"/>
                  </a:lnTo>
                  <a:close/>
                </a:path>
              </a:pathLst>
            </a:custGeom>
            <a:solidFill>
              <a:srgbClr val="FF6600"/>
            </a:solidFill>
          </p:spPr>
          <p:txBody>
            <a:bodyPr wrap="square" lIns="0" tIns="0" rIns="0" bIns="0" rtlCol="0"/>
            <a:lstStyle/>
            <a:p>
              <a:endParaRPr/>
            </a:p>
          </p:txBody>
        </p:sp>
      </p:grpSp>
      <p:sp>
        <p:nvSpPr>
          <p:cNvPr id="27" name="object 27"/>
          <p:cNvSpPr txBox="1"/>
          <p:nvPr/>
        </p:nvSpPr>
        <p:spPr>
          <a:xfrm>
            <a:off x="3813175" y="2843911"/>
            <a:ext cx="182880"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m</a:t>
            </a:r>
            <a:endParaRPr sz="1600">
              <a:latin typeface="Comic Sans MS"/>
              <a:cs typeface="Comic Sans MS"/>
            </a:endParaRPr>
          </a:p>
        </p:txBody>
      </p:sp>
      <p:sp>
        <p:nvSpPr>
          <p:cNvPr id="28" name="object 28"/>
          <p:cNvSpPr txBox="1"/>
          <p:nvPr/>
        </p:nvSpPr>
        <p:spPr>
          <a:xfrm>
            <a:off x="3970146" y="2959735"/>
            <a:ext cx="108585" cy="188595"/>
          </a:xfrm>
          <a:prstGeom prst="rect">
            <a:avLst/>
          </a:prstGeom>
        </p:spPr>
        <p:txBody>
          <a:bodyPr vert="horz" wrap="square" lIns="0" tIns="14604" rIns="0" bIns="0" rtlCol="0">
            <a:spAutoFit/>
          </a:bodyPr>
          <a:lstStyle/>
          <a:p>
            <a:pPr marL="12700">
              <a:lnSpc>
                <a:spcPct val="100000"/>
              </a:lnSpc>
              <a:spcBef>
                <a:spcPts val="114"/>
              </a:spcBef>
            </a:pPr>
            <a:r>
              <a:rPr sz="1050" spc="-50" dirty="0">
                <a:latin typeface="Comic Sans MS"/>
                <a:cs typeface="Comic Sans MS"/>
              </a:rPr>
              <a:t>0</a:t>
            </a:r>
            <a:endParaRPr sz="1050">
              <a:latin typeface="Comic Sans MS"/>
              <a:cs typeface="Comic Sans MS"/>
            </a:endParaRPr>
          </a:p>
        </p:txBody>
      </p:sp>
      <p:sp>
        <p:nvSpPr>
          <p:cNvPr id="29" name="object 29"/>
          <p:cNvSpPr txBox="1"/>
          <p:nvPr/>
        </p:nvSpPr>
        <p:spPr>
          <a:xfrm>
            <a:off x="4092575" y="3987165"/>
            <a:ext cx="29464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1</a:t>
            </a:r>
            <a:endParaRPr sz="1575" baseline="-21164">
              <a:latin typeface="Comic Sans MS"/>
              <a:cs typeface="Comic Sans MS"/>
            </a:endParaRPr>
          </a:p>
        </p:txBody>
      </p:sp>
      <p:sp>
        <p:nvSpPr>
          <p:cNvPr id="30" name="object 30"/>
          <p:cNvSpPr txBox="1"/>
          <p:nvPr/>
        </p:nvSpPr>
        <p:spPr>
          <a:xfrm>
            <a:off x="5006975" y="2691511"/>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2</a:t>
            </a:r>
            <a:endParaRPr sz="1575" baseline="-21164">
              <a:latin typeface="Comic Sans MS"/>
              <a:cs typeface="Comic Sans MS"/>
            </a:endParaRPr>
          </a:p>
        </p:txBody>
      </p:sp>
      <p:sp>
        <p:nvSpPr>
          <p:cNvPr id="31" name="object 31"/>
          <p:cNvSpPr txBox="1"/>
          <p:nvPr/>
        </p:nvSpPr>
        <p:spPr>
          <a:xfrm>
            <a:off x="6023228" y="2843911"/>
            <a:ext cx="182880"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m</a:t>
            </a:r>
            <a:endParaRPr sz="1600">
              <a:latin typeface="Comic Sans MS"/>
              <a:cs typeface="Comic Sans MS"/>
            </a:endParaRPr>
          </a:p>
        </p:txBody>
      </p:sp>
      <p:sp>
        <p:nvSpPr>
          <p:cNvPr id="32" name="object 32"/>
          <p:cNvSpPr txBox="1"/>
          <p:nvPr/>
        </p:nvSpPr>
        <p:spPr>
          <a:xfrm>
            <a:off x="6180201" y="2959735"/>
            <a:ext cx="108585" cy="188595"/>
          </a:xfrm>
          <a:prstGeom prst="rect">
            <a:avLst/>
          </a:prstGeom>
        </p:spPr>
        <p:txBody>
          <a:bodyPr vert="horz" wrap="square" lIns="0" tIns="14604" rIns="0" bIns="0" rtlCol="0">
            <a:spAutoFit/>
          </a:bodyPr>
          <a:lstStyle/>
          <a:p>
            <a:pPr marL="12700">
              <a:lnSpc>
                <a:spcPct val="100000"/>
              </a:lnSpc>
              <a:spcBef>
                <a:spcPts val="114"/>
              </a:spcBef>
            </a:pPr>
            <a:r>
              <a:rPr sz="1050" spc="-50" dirty="0">
                <a:latin typeface="Comic Sans MS"/>
                <a:cs typeface="Comic Sans MS"/>
              </a:rPr>
              <a:t>3</a:t>
            </a:r>
            <a:endParaRPr sz="1050">
              <a:latin typeface="Comic Sans MS"/>
              <a:cs typeface="Comic Sans MS"/>
            </a:endParaRPr>
          </a:p>
        </p:txBody>
      </p:sp>
      <p:sp>
        <p:nvSpPr>
          <p:cNvPr id="33" name="object 33"/>
          <p:cNvSpPr txBox="1"/>
          <p:nvPr/>
        </p:nvSpPr>
        <p:spPr>
          <a:xfrm>
            <a:off x="6531229" y="3834765"/>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4</a:t>
            </a:r>
            <a:endParaRPr sz="1575" baseline="-21164">
              <a:latin typeface="Comic Sans MS"/>
              <a:cs typeface="Comic Sans MS"/>
            </a:endParaRPr>
          </a:p>
        </p:txBody>
      </p:sp>
      <p:sp>
        <p:nvSpPr>
          <p:cNvPr id="34" name="object 34"/>
          <p:cNvSpPr txBox="1"/>
          <p:nvPr/>
        </p:nvSpPr>
        <p:spPr>
          <a:xfrm>
            <a:off x="7064629" y="2767711"/>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5</a:t>
            </a:r>
            <a:endParaRPr sz="1575" baseline="-21164">
              <a:latin typeface="Comic Sans MS"/>
              <a:cs typeface="Comic Sans MS"/>
            </a:endParaRPr>
          </a:p>
        </p:txBody>
      </p:sp>
      <p:sp>
        <p:nvSpPr>
          <p:cNvPr id="35" name="object 35"/>
          <p:cNvSpPr txBox="1"/>
          <p:nvPr/>
        </p:nvSpPr>
        <p:spPr>
          <a:xfrm>
            <a:off x="8131429" y="2615311"/>
            <a:ext cx="316865"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7</a:t>
            </a:r>
            <a:endParaRPr sz="1575" baseline="-21164">
              <a:latin typeface="Comic Sans MS"/>
              <a:cs typeface="Comic Sans MS"/>
            </a:endParaRPr>
          </a:p>
        </p:txBody>
      </p:sp>
      <p:sp>
        <p:nvSpPr>
          <p:cNvPr id="36" name="object 36"/>
          <p:cNvSpPr txBox="1"/>
          <p:nvPr/>
        </p:nvSpPr>
        <p:spPr>
          <a:xfrm>
            <a:off x="8360409" y="3758565"/>
            <a:ext cx="31623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m</a:t>
            </a:r>
            <a:r>
              <a:rPr sz="1575" spc="-37" baseline="-21164" dirty="0">
                <a:latin typeface="Comic Sans MS"/>
                <a:cs typeface="Comic Sans MS"/>
              </a:rPr>
              <a:t>6</a:t>
            </a:r>
            <a:endParaRPr sz="1575" baseline="-21164">
              <a:latin typeface="Comic Sans MS"/>
              <a:cs typeface="Comic Sans MS"/>
            </a:endParaRPr>
          </a:p>
        </p:txBody>
      </p:sp>
      <p:grpSp>
        <p:nvGrpSpPr>
          <p:cNvPr id="37" name="object 37"/>
          <p:cNvGrpSpPr/>
          <p:nvPr/>
        </p:nvGrpSpPr>
        <p:grpSpPr>
          <a:xfrm>
            <a:off x="2877311" y="1429511"/>
            <a:ext cx="6677025" cy="3924300"/>
            <a:chOff x="2877311" y="1429511"/>
            <a:chExt cx="6677025" cy="3924300"/>
          </a:xfrm>
        </p:grpSpPr>
        <p:sp>
          <p:nvSpPr>
            <p:cNvPr id="38" name="object 38"/>
            <p:cNvSpPr/>
            <p:nvPr/>
          </p:nvSpPr>
          <p:spPr>
            <a:xfrm>
              <a:off x="9067800" y="4267200"/>
              <a:ext cx="457200" cy="685800"/>
            </a:xfrm>
            <a:custGeom>
              <a:avLst/>
              <a:gdLst/>
              <a:ahLst/>
              <a:cxnLst/>
              <a:rect l="l" t="t" r="r" b="b"/>
              <a:pathLst>
                <a:path w="457200" h="685800">
                  <a:moveTo>
                    <a:pt x="76200" y="0"/>
                  </a:moveTo>
                  <a:lnTo>
                    <a:pt x="304800" y="685800"/>
                  </a:lnTo>
                </a:path>
                <a:path w="457200" h="685800">
                  <a:moveTo>
                    <a:pt x="457200" y="0"/>
                  </a:moveTo>
                  <a:lnTo>
                    <a:pt x="0" y="533400"/>
                  </a:lnTo>
                </a:path>
              </a:pathLst>
            </a:custGeom>
            <a:ln w="57912">
              <a:solidFill>
                <a:srgbClr val="CCEBFF"/>
              </a:solidFill>
            </a:ln>
          </p:spPr>
          <p:txBody>
            <a:bodyPr wrap="square" lIns="0" tIns="0" rIns="0" bIns="0" rtlCol="0"/>
            <a:lstStyle/>
            <a:p>
              <a:endParaRPr/>
            </a:p>
          </p:txBody>
        </p:sp>
        <p:sp>
          <p:nvSpPr>
            <p:cNvPr id="39" name="object 39"/>
            <p:cNvSpPr/>
            <p:nvPr/>
          </p:nvSpPr>
          <p:spPr>
            <a:xfrm>
              <a:off x="7544561" y="3582035"/>
              <a:ext cx="552450" cy="933450"/>
            </a:xfrm>
            <a:custGeom>
              <a:avLst/>
              <a:gdLst/>
              <a:ahLst/>
              <a:cxnLst/>
              <a:rect l="l" t="t" r="r" b="b"/>
              <a:pathLst>
                <a:path w="552450" h="933450">
                  <a:moveTo>
                    <a:pt x="530941" y="895570"/>
                  </a:moveTo>
                  <a:lnTo>
                    <a:pt x="523748" y="898016"/>
                  </a:lnTo>
                  <a:lnTo>
                    <a:pt x="518140" y="903067"/>
                  </a:lnTo>
                  <a:lnTo>
                    <a:pt x="514985" y="909653"/>
                  </a:lnTo>
                  <a:lnTo>
                    <a:pt x="514496" y="916930"/>
                  </a:lnTo>
                  <a:lnTo>
                    <a:pt x="516890" y="924178"/>
                  </a:lnTo>
                  <a:lnTo>
                    <a:pt x="521942" y="929786"/>
                  </a:lnTo>
                  <a:lnTo>
                    <a:pt x="528542" y="932941"/>
                  </a:lnTo>
                  <a:lnTo>
                    <a:pt x="535856" y="933430"/>
                  </a:lnTo>
                  <a:lnTo>
                    <a:pt x="543052" y="931037"/>
                  </a:lnTo>
                  <a:lnTo>
                    <a:pt x="548659" y="925984"/>
                  </a:lnTo>
                  <a:lnTo>
                    <a:pt x="551815" y="919384"/>
                  </a:lnTo>
                  <a:lnTo>
                    <a:pt x="552303" y="912070"/>
                  </a:lnTo>
                  <a:lnTo>
                    <a:pt x="549783" y="904875"/>
                  </a:lnTo>
                  <a:lnTo>
                    <a:pt x="544804" y="899249"/>
                  </a:lnTo>
                  <a:lnTo>
                    <a:pt x="538241" y="896064"/>
                  </a:lnTo>
                  <a:lnTo>
                    <a:pt x="530941" y="895570"/>
                  </a:lnTo>
                  <a:close/>
                </a:path>
                <a:path w="552450" h="933450">
                  <a:moveTo>
                    <a:pt x="492515" y="829766"/>
                  </a:moveTo>
                  <a:lnTo>
                    <a:pt x="485394" y="832231"/>
                  </a:lnTo>
                  <a:lnTo>
                    <a:pt x="479714" y="837209"/>
                  </a:lnTo>
                  <a:lnTo>
                    <a:pt x="476535" y="843772"/>
                  </a:lnTo>
                  <a:lnTo>
                    <a:pt x="476071" y="851072"/>
                  </a:lnTo>
                  <a:lnTo>
                    <a:pt x="478536" y="858265"/>
                  </a:lnTo>
                  <a:lnTo>
                    <a:pt x="483586" y="863945"/>
                  </a:lnTo>
                  <a:lnTo>
                    <a:pt x="490172" y="867124"/>
                  </a:lnTo>
                  <a:lnTo>
                    <a:pt x="497449" y="867588"/>
                  </a:lnTo>
                  <a:lnTo>
                    <a:pt x="504571" y="865123"/>
                  </a:lnTo>
                  <a:lnTo>
                    <a:pt x="510250" y="860073"/>
                  </a:lnTo>
                  <a:lnTo>
                    <a:pt x="513429" y="853487"/>
                  </a:lnTo>
                  <a:lnTo>
                    <a:pt x="513893" y="846210"/>
                  </a:lnTo>
                  <a:lnTo>
                    <a:pt x="511429" y="839088"/>
                  </a:lnTo>
                  <a:lnTo>
                    <a:pt x="506378" y="833409"/>
                  </a:lnTo>
                  <a:lnTo>
                    <a:pt x="499792" y="830230"/>
                  </a:lnTo>
                  <a:lnTo>
                    <a:pt x="492515" y="829766"/>
                  </a:lnTo>
                  <a:close/>
                </a:path>
                <a:path w="552450" h="933450">
                  <a:moveTo>
                    <a:pt x="454106" y="763871"/>
                  </a:moveTo>
                  <a:lnTo>
                    <a:pt x="446913" y="766317"/>
                  </a:lnTo>
                  <a:lnTo>
                    <a:pt x="441305" y="771368"/>
                  </a:lnTo>
                  <a:lnTo>
                    <a:pt x="438150" y="777954"/>
                  </a:lnTo>
                  <a:lnTo>
                    <a:pt x="437661" y="785231"/>
                  </a:lnTo>
                  <a:lnTo>
                    <a:pt x="440055" y="792479"/>
                  </a:lnTo>
                  <a:lnTo>
                    <a:pt x="445107" y="798087"/>
                  </a:lnTo>
                  <a:lnTo>
                    <a:pt x="451707" y="801242"/>
                  </a:lnTo>
                  <a:lnTo>
                    <a:pt x="459021" y="801731"/>
                  </a:lnTo>
                  <a:lnTo>
                    <a:pt x="466217" y="799338"/>
                  </a:lnTo>
                  <a:lnTo>
                    <a:pt x="471824" y="794285"/>
                  </a:lnTo>
                  <a:lnTo>
                    <a:pt x="474980" y="787685"/>
                  </a:lnTo>
                  <a:lnTo>
                    <a:pt x="475468" y="780371"/>
                  </a:lnTo>
                  <a:lnTo>
                    <a:pt x="472948" y="773176"/>
                  </a:lnTo>
                  <a:lnTo>
                    <a:pt x="467969" y="767550"/>
                  </a:lnTo>
                  <a:lnTo>
                    <a:pt x="461406" y="764365"/>
                  </a:lnTo>
                  <a:lnTo>
                    <a:pt x="454106" y="763871"/>
                  </a:lnTo>
                  <a:close/>
                </a:path>
                <a:path w="552450" h="933450">
                  <a:moveTo>
                    <a:pt x="415680" y="698067"/>
                  </a:moveTo>
                  <a:lnTo>
                    <a:pt x="408559" y="700532"/>
                  </a:lnTo>
                  <a:lnTo>
                    <a:pt x="402879" y="705510"/>
                  </a:lnTo>
                  <a:lnTo>
                    <a:pt x="399700" y="712073"/>
                  </a:lnTo>
                  <a:lnTo>
                    <a:pt x="399236" y="719373"/>
                  </a:lnTo>
                  <a:lnTo>
                    <a:pt x="401701" y="726566"/>
                  </a:lnTo>
                  <a:lnTo>
                    <a:pt x="406751" y="732246"/>
                  </a:lnTo>
                  <a:lnTo>
                    <a:pt x="413337" y="735425"/>
                  </a:lnTo>
                  <a:lnTo>
                    <a:pt x="420614" y="735889"/>
                  </a:lnTo>
                  <a:lnTo>
                    <a:pt x="427736" y="733425"/>
                  </a:lnTo>
                  <a:lnTo>
                    <a:pt x="433415" y="728374"/>
                  </a:lnTo>
                  <a:lnTo>
                    <a:pt x="436594" y="721788"/>
                  </a:lnTo>
                  <a:lnTo>
                    <a:pt x="437058" y="714511"/>
                  </a:lnTo>
                  <a:lnTo>
                    <a:pt x="434594" y="707389"/>
                  </a:lnTo>
                  <a:lnTo>
                    <a:pt x="429543" y="701710"/>
                  </a:lnTo>
                  <a:lnTo>
                    <a:pt x="422957" y="698531"/>
                  </a:lnTo>
                  <a:lnTo>
                    <a:pt x="415680" y="698067"/>
                  </a:lnTo>
                  <a:close/>
                </a:path>
                <a:path w="552450" h="933450">
                  <a:moveTo>
                    <a:pt x="377273" y="632172"/>
                  </a:moveTo>
                  <a:lnTo>
                    <a:pt x="370078" y="634619"/>
                  </a:lnTo>
                  <a:lnTo>
                    <a:pt x="364470" y="639669"/>
                  </a:lnTo>
                  <a:lnTo>
                    <a:pt x="361315" y="646255"/>
                  </a:lnTo>
                  <a:lnTo>
                    <a:pt x="360826" y="653532"/>
                  </a:lnTo>
                  <a:lnTo>
                    <a:pt x="363347" y="660653"/>
                  </a:lnTo>
                  <a:lnTo>
                    <a:pt x="368325" y="666333"/>
                  </a:lnTo>
                  <a:lnTo>
                    <a:pt x="374888" y="669512"/>
                  </a:lnTo>
                  <a:lnTo>
                    <a:pt x="382188" y="669976"/>
                  </a:lnTo>
                  <a:lnTo>
                    <a:pt x="389382" y="667512"/>
                  </a:lnTo>
                  <a:lnTo>
                    <a:pt x="394989" y="662533"/>
                  </a:lnTo>
                  <a:lnTo>
                    <a:pt x="398145" y="655970"/>
                  </a:lnTo>
                  <a:lnTo>
                    <a:pt x="398633" y="648670"/>
                  </a:lnTo>
                  <a:lnTo>
                    <a:pt x="396240" y="641476"/>
                  </a:lnTo>
                  <a:lnTo>
                    <a:pt x="391187" y="635851"/>
                  </a:lnTo>
                  <a:lnTo>
                    <a:pt x="384587" y="632666"/>
                  </a:lnTo>
                  <a:lnTo>
                    <a:pt x="377273" y="632172"/>
                  </a:lnTo>
                  <a:close/>
                </a:path>
                <a:path w="552450" h="933450">
                  <a:moveTo>
                    <a:pt x="338845" y="566368"/>
                  </a:moveTo>
                  <a:lnTo>
                    <a:pt x="331724" y="568832"/>
                  </a:lnTo>
                  <a:lnTo>
                    <a:pt x="326044" y="573811"/>
                  </a:lnTo>
                  <a:lnTo>
                    <a:pt x="322865" y="580374"/>
                  </a:lnTo>
                  <a:lnTo>
                    <a:pt x="322401" y="587674"/>
                  </a:lnTo>
                  <a:lnTo>
                    <a:pt x="324866" y="594867"/>
                  </a:lnTo>
                  <a:lnTo>
                    <a:pt x="329916" y="600493"/>
                  </a:lnTo>
                  <a:lnTo>
                    <a:pt x="336502" y="603678"/>
                  </a:lnTo>
                  <a:lnTo>
                    <a:pt x="343779" y="604172"/>
                  </a:lnTo>
                  <a:lnTo>
                    <a:pt x="350901" y="601726"/>
                  </a:lnTo>
                  <a:lnTo>
                    <a:pt x="356580" y="596675"/>
                  </a:lnTo>
                  <a:lnTo>
                    <a:pt x="359759" y="590089"/>
                  </a:lnTo>
                  <a:lnTo>
                    <a:pt x="360223" y="582812"/>
                  </a:lnTo>
                  <a:lnTo>
                    <a:pt x="357759" y="575690"/>
                  </a:lnTo>
                  <a:lnTo>
                    <a:pt x="352708" y="570011"/>
                  </a:lnTo>
                  <a:lnTo>
                    <a:pt x="346122" y="566832"/>
                  </a:lnTo>
                  <a:lnTo>
                    <a:pt x="338845" y="566368"/>
                  </a:lnTo>
                  <a:close/>
                </a:path>
                <a:path w="552450" h="933450">
                  <a:moveTo>
                    <a:pt x="300438" y="500455"/>
                  </a:moveTo>
                  <a:lnTo>
                    <a:pt x="293243" y="502919"/>
                  </a:lnTo>
                  <a:lnTo>
                    <a:pt x="287635" y="507970"/>
                  </a:lnTo>
                  <a:lnTo>
                    <a:pt x="284480" y="514556"/>
                  </a:lnTo>
                  <a:lnTo>
                    <a:pt x="283991" y="521833"/>
                  </a:lnTo>
                  <a:lnTo>
                    <a:pt x="286512" y="528954"/>
                  </a:lnTo>
                  <a:lnTo>
                    <a:pt x="291490" y="534634"/>
                  </a:lnTo>
                  <a:lnTo>
                    <a:pt x="298053" y="537813"/>
                  </a:lnTo>
                  <a:lnTo>
                    <a:pt x="305353" y="538277"/>
                  </a:lnTo>
                  <a:lnTo>
                    <a:pt x="312547" y="535813"/>
                  </a:lnTo>
                  <a:lnTo>
                    <a:pt x="318154" y="530834"/>
                  </a:lnTo>
                  <a:lnTo>
                    <a:pt x="321310" y="524271"/>
                  </a:lnTo>
                  <a:lnTo>
                    <a:pt x="321798" y="516971"/>
                  </a:lnTo>
                  <a:lnTo>
                    <a:pt x="319405" y="509777"/>
                  </a:lnTo>
                  <a:lnTo>
                    <a:pt x="314352" y="504098"/>
                  </a:lnTo>
                  <a:lnTo>
                    <a:pt x="307752" y="500919"/>
                  </a:lnTo>
                  <a:lnTo>
                    <a:pt x="300438" y="500455"/>
                  </a:lnTo>
                  <a:close/>
                </a:path>
                <a:path w="552450" h="933450">
                  <a:moveTo>
                    <a:pt x="262064" y="434613"/>
                  </a:moveTo>
                  <a:lnTo>
                    <a:pt x="254889" y="437006"/>
                  </a:lnTo>
                  <a:lnTo>
                    <a:pt x="249209" y="442059"/>
                  </a:lnTo>
                  <a:lnTo>
                    <a:pt x="246030" y="448659"/>
                  </a:lnTo>
                  <a:lnTo>
                    <a:pt x="245566" y="455973"/>
                  </a:lnTo>
                  <a:lnTo>
                    <a:pt x="248031" y="463169"/>
                  </a:lnTo>
                  <a:lnTo>
                    <a:pt x="253081" y="468794"/>
                  </a:lnTo>
                  <a:lnTo>
                    <a:pt x="259667" y="471979"/>
                  </a:lnTo>
                  <a:lnTo>
                    <a:pt x="266944" y="472473"/>
                  </a:lnTo>
                  <a:lnTo>
                    <a:pt x="274066" y="470026"/>
                  </a:lnTo>
                  <a:lnTo>
                    <a:pt x="279745" y="464976"/>
                  </a:lnTo>
                  <a:lnTo>
                    <a:pt x="282924" y="458390"/>
                  </a:lnTo>
                  <a:lnTo>
                    <a:pt x="283388" y="451113"/>
                  </a:lnTo>
                  <a:lnTo>
                    <a:pt x="280924" y="443864"/>
                  </a:lnTo>
                  <a:lnTo>
                    <a:pt x="275891" y="438257"/>
                  </a:lnTo>
                  <a:lnTo>
                    <a:pt x="269335" y="435101"/>
                  </a:lnTo>
                  <a:lnTo>
                    <a:pt x="262064" y="434613"/>
                  </a:lnTo>
                  <a:close/>
                </a:path>
                <a:path w="552450" h="933450">
                  <a:moveTo>
                    <a:pt x="223603" y="368756"/>
                  </a:moveTo>
                  <a:lnTo>
                    <a:pt x="216408" y="371220"/>
                  </a:lnTo>
                  <a:lnTo>
                    <a:pt x="210802" y="376271"/>
                  </a:lnTo>
                  <a:lnTo>
                    <a:pt x="207660" y="382857"/>
                  </a:lnTo>
                  <a:lnTo>
                    <a:pt x="207210" y="390134"/>
                  </a:lnTo>
                  <a:lnTo>
                    <a:pt x="209677" y="397256"/>
                  </a:lnTo>
                  <a:lnTo>
                    <a:pt x="214655" y="402935"/>
                  </a:lnTo>
                  <a:lnTo>
                    <a:pt x="221218" y="406114"/>
                  </a:lnTo>
                  <a:lnTo>
                    <a:pt x="228518" y="406578"/>
                  </a:lnTo>
                  <a:lnTo>
                    <a:pt x="235712" y="404113"/>
                  </a:lnTo>
                  <a:lnTo>
                    <a:pt x="241337" y="399135"/>
                  </a:lnTo>
                  <a:lnTo>
                    <a:pt x="244522" y="392572"/>
                  </a:lnTo>
                  <a:lnTo>
                    <a:pt x="245016" y="385272"/>
                  </a:lnTo>
                  <a:lnTo>
                    <a:pt x="242570" y="378078"/>
                  </a:lnTo>
                  <a:lnTo>
                    <a:pt x="237517" y="372399"/>
                  </a:lnTo>
                  <a:lnTo>
                    <a:pt x="230917" y="369220"/>
                  </a:lnTo>
                  <a:lnTo>
                    <a:pt x="223603" y="368756"/>
                  </a:lnTo>
                  <a:close/>
                </a:path>
                <a:path w="552450" h="933450">
                  <a:moveTo>
                    <a:pt x="185229" y="302914"/>
                  </a:moveTo>
                  <a:lnTo>
                    <a:pt x="178054" y="305307"/>
                  </a:lnTo>
                  <a:lnTo>
                    <a:pt x="172374" y="310360"/>
                  </a:lnTo>
                  <a:lnTo>
                    <a:pt x="169195" y="316960"/>
                  </a:lnTo>
                  <a:lnTo>
                    <a:pt x="168731" y="324274"/>
                  </a:lnTo>
                  <a:lnTo>
                    <a:pt x="171196" y="331469"/>
                  </a:lnTo>
                  <a:lnTo>
                    <a:pt x="176246" y="337095"/>
                  </a:lnTo>
                  <a:lnTo>
                    <a:pt x="182832" y="340280"/>
                  </a:lnTo>
                  <a:lnTo>
                    <a:pt x="190109" y="340774"/>
                  </a:lnTo>
                  <a:lnTo>
                    <a:pt x="197231" y="338327"/>
                  </a:lnTo>
                  <a:lnTo>
                    <a:pt x="202910" y="333277"/>
                  </a:lnTo>
                  <a:lnTo>
                    <a:pt x="206089" y="326691"/>
                  </a:lnTo>
                  <a:lnTo>
                    <a:pt x="206553" y="319414"/>
                  </a:lnTo>
                  <a:lnTo>
                    <a:pt x="204089" y="312165"/>
                  </a:lnTo>
                  <a:lnTo>
                    <a:pt x="199056" y="306558"/>
                  </a:lnTo>
                  <a:lnTo>
                    <a:pt x="192500" y="303402"/>
                  </a:lnTo>
                  <a:lnTo>
                    <a:pt x="185229" y="302914"/>
                  </a:lnTo>
                  <a:close/>
                </a:path>
                <a:path w="552450" h="933450">
                  <a:moveTo>
                    <a:pt x="146768" y="237057"/>
                  </a:moveTo>
                  <a:lnTo>
                    <a:pt x="139573" y="239521"/>
                  </a:lnTo>
                  <a:lnTo>
                    <a:pt x="133967" y="244572"/>
                  </a:lnTo>
                  <a:lnTo>
                    <a:pt x="130825" y="251158"/>
                  </a:lnTo>
                  <a:lnTo>
                    <a:pt x="130375" y="258435"/>
                  </a:lnTo>
                  <a:lnTo>
                    <a:pt x="132842" y="265556"/>
                  </a:lnTo>
                  <a:lnTo>
                    <a:pt x="137820" y="271236"/>
                  </a:lnTo>
                  <a:lnTo>
                    <a:pt x="144383" y="274415"/>
                  </a:lnTo>
                  <a:lnTo>
                    <a:pt x="151683" y="274879"/>
                  </a:lnTo>
                  <a:lnTo>
                    <a:pt x="158877" y="272414"/>
                  </a:lnTo>
                  <a:lnTo>
                    <a:pt x="164502" y="267436"/>
                  </a:lnTo>
                  <a:lnTo>
                    <a:pt x="167687" y="260873"/>
                  </a:lnTo>
                  <a:lnTo>
                    <a:pt x="168181" y="253573"/>
                  </a:lnTo>
                  <a:lnTo>
                    <a:pt x="165735" y="246379"/>
                  </a:lnTo>
                  <a:lnTo>
                    <a:pt x="160682" y="240700"/>
                  </a:lnTo>
                  <a:lnTo>
                    <a:pt x="154082" y="237521"/>
                  </a:lnTo>
                  <a:lnTo>
                    <a:pt x="146768" y="237057"/>
                  </a:lnTo>
                  <a:close/>
                </a:path>
                <a:path w="552450" h="933450">
                  <a:moveTo>
                    <a:pt x="108394" y="171215"/>
                  </a:moveTo>
                  <a:lnTo>
                    <a:pt x="101219" y="173608"/>
                  </a:lnTo>
                  <a:lnTo>
                    <a:pt x="95539" y="178661"/>
                  </a:lnTo>
                  <a:lnTo>
                    <a:pt x="92360" y="185261"/>
                  </a:lnTo>
                  <a:lnTo>
                    <a:pt x="91896" y="192575"/>
                  </a:lnTo>
                  <a:lnTo>
                    <a:pt x="94361" y="199770"/>
                  </a:lnTo>
                  <a:lnTo>
                    <a:pt x="99411" y="205396"/>
                  </a:lnTo>
                  <a:lnTo>
                    <a:pt x="105997" y="208581"/>
                  </a:lnTo>
                  <a:lnTo>
                    <a:pt x="113274" y="209075"/>
                  </a:lnTo>
                  <a:lnTo>
                    <a:pt x="120396" y="206628"/>
                  </a:lnTo>
                  <a:lnTo>
                    <a:pt x="126075" y="201578"/>
                  </a:lnTo>
                  <a:lnTo>
                    <a:pt x="129254" y="194992"/>
                  </a:lnTo>
                  <a:lnTo>
                    <a:pt x="129718" y="187715"/>
                  </a:lnTo>
                  <a:lnTo>
                    <a:pt x="127254" y="180594"/>
                  </a:lnTo>
                  <a:lnTo>
                    <a:pt x="127254" y="180466"/>
                  </a:lnTo>
                  <a:lnTo>
                    <a:pt x="122221" y="174859"/>
                  </a:lnTo>
                  <a:lnTo>
                    <a:pt x="115665" y="171704"/>
                  </a:lnTo>
                  <a:lnTo>
                    <a:pt x="108394" y="171215"/>
                  </a:lnTo>
                  <a:close/>
                </a:path>
                <a:path w="552450" h="933450">
                  <a:moveTo>
                    <a:pt x="0" y="0"/>
                  </a:moveTo>
                  <a:lnTo>
                    <a:pt x="0" y="164972"/>
                  </a:lnTo>
                  <a:lnTo>
                    <a:pt x="1494" y="172396"/>
                  </a:lnTo>
                  <a:lnTo>
                    <a:pt x="5572" y="178450"/>
                  </a:lnTo>
                  <a:lnTo>
                    <a:pt x="11626" y="182528"/>
                  </a:lnTo>
                  <a:lnTo>
                    <a:pt x="19050" y="184022"/>
                  </a:lnTo>
                  <a:lnTo>
                    <a:pt x="26419" y="182528"/>
                  </a:lnTo>
                  <a:lnTo>
                    <a:pt x="32480" y="178450"/>
                  </a:lnTo>
                  <a:lnTo>
                    <a:pt x="36587" y="172396"/>
                  </a:lnTo>
                  <a:lnTo>
                    <a:pt x="38100" y="164972"/>
                  </a:lnTo>
                  <a:lnTo>
                    <a:pt x="38100" y="77323"/>
                  </a:lnTo>
                  <a:lnTo>
                    <a:pt x="36439" y="77323"/>
                  </a:lnTo>
                  <a:lnTo>
                    <a:pt x="29162" y="76835"/>
                  </a:lnTo>
                  <a:lnTo>
                    <a:pt x="22576" y="73679"/>
                  </a:lnTo>
                  <a:lnTo>
                    <a:pt x="17526" y="68071"/>
                  </a:lnTo>
                  <a:lnTo>
                    <a:pt x="15079" y="60876"/>
                  </a:lnTo>
                  <a:lnTo>
                    <a:pt x="15573" y="53562"/>
                  </a:lnTo>
                  <a:lnTo>
                    <a:pt x="15928" y="52826"/>
                  </a:lnTo>
                  <a:lnTo>
                    <a:pt x="9652" y="49275"/>
                  </a:lnTo>
                  <a:lnTo>
                    <a:pt x="38100" y="32765"/>
                  </a:lnTo>
                  <a:lnTo>
                    <a:pt x="57852" y="32765"/>
                  </a:lnTo>
                  <a:lnTo>
                    <a:pt x="0" y="0"/>
                  </a:lnTo>
                  <a:close/>
                </a:path>
                <a:path w="552450" h="933450">
                  <a:moveTo>
                    <a:pt x="69986" y="105358"/>
                  </a:moveTo>
                  <a:lnTo>
                    <a:pt x="62865" y="107822"/>
                  </a:lnTo>
                  <a:lnTo>
                    <a:pt x="57159" y="112908"/>
                  </a:lnTo>
                  <a:lnTo>
                    <a:pt x="54006" y="119411"/>
                  </a:lnTo>
                  <a:lnTo>
                    <a:pt x="53542" y="126682"/>
                  </a:lnTo>
                  <a:lnTo>
                    <a:pt x="56007" y="133857"/>
                  </a:lnTo>
                  <a:lnTo>
                    <a:pt x="61039" y="139537"/>
                  </a:lnTo>
                  <a:lnTo>
                    <a:pt x="67595" y="142716"/>
                  </a:lnTo>
                  <a:lnTo>
                    <a:pt x="74866" y="143180"/>
                  </a:lnTo>
                  <a:lnTo>
                    <a:pt x="82042" y="140715"/>
                  </a:lnTo>
                  <a:lnTo>
                    <a:pt x="87667" y="135683"/>
                  </a:lnTo>
                  <a:lnTo>
                    <a:pt x="90852" y="129127"/>
                  </a:lnTo>
                  <a:lnTo>
                    <a:pt x="91346" y="121856"/>
                  </a:lnTo>
                  <a:lnTo>
                    <a:pt x="88900" y="114681"/>
                  </a:lnTo>
                  <a:lnTo>
                    <a:pt x="83849" y="109001"/>
                  </a:lnTo>
                  <a:lnTo>
                    <a:pt x="77263" y="105822"/>
                  </a:lnTo>
                  <a:lnTo>
                    <a:pt x="69986" y="105358"/>
                  </a:lnTo>
                  <a:close/>
                </a:path>
                <a:path w="552450" h="933450">
                  <a:moveTo>
                    <a:pt x="70633" y="40005"/>
                  </a:moveTo>
                  <a:lnTo>
                    <a:pt x="38830" y="40005"/>
                  </a:lnTo>
                  <a:lnTo>
                    <a:pt x="45386" y="43160"/>
                  </a:lnTo>
                  <a:lnTo>
                    <a:pt x="50419" y="48767"/>
                  </a:lnTo>
                  <a:lnTo>
                    <a:pt x="50419" y="48894"/>
                  </a:lnTo>
                  <a:lnTo>
                    <a:pt x="52883" y="56016"/>
                  </a:lnTo>
                  <a:lnTo>
                    <a:pt x="52419" y="63293"/>
                  </a:lnTo>
                  <a:lnTo>
                    <a:pt x="49240" y="69879"/>
                  </a:lnTo>
                  <a:lnTo>
                    <a:pt x="48011" y="70972"/>
                  </a:lnTo>
                  <a:lnTo>
                    <a:pt x="124841" y="114426"/>
                  </a:lnTo>
                  <a:lnTo>
                    <a:pt x="132014" y="116778"/>
                  </a:lnTo>
                  <a:lnTo>
                    <a:pt x="139271" y="116189"/>
                  </a:lnTo>
                  <a:lnTo>
                    <a:pt x="145790" y="112908"/>
                  </a:lnTo>
                  <a:lnTo>
                    <a:pt x="150749" y="107187"/>
                  </a:lnTo>
                  <a:lnTo>
                    <a:pt x="153118" y="100014"/>
                  </a:lnTo>
                  <a:lnTo>
                    <a:pt x="152558" y="92757"/>
                  </a:lnTo>
                  <a:lnTo>
                    <a:pt x="149284" y="86238"/>
                  </a:lnTo>
                  <a:lnTo>
                    <a:pt x="143510" y="81279"/>
                  </a:lnTo>
                  <a:lnTo>
                    <a:pt x="70633" y="40005"/>
                  </a:lnTo>
                  <a:close/>
                </a:path>
                <a:path w="552450" h="933450">
                  <a:moveTo>
                    <a:pt x="15928" y="52826"/>
                  </a:moveTo>
                  <a:lnTo>
                    <a:pt x="15573" y="53562"/>
                  </a:lnTo>
                  <a:lnTo>
                    <a:pt x="15079" y="60876"/>
                  </a:lnTo>
                  <a:lnTo>
                    <a:pt x="17526" y="68071"/>
                  </a:lnTo>
                  <a:lnTo>
                    <a:pt x="22576" y="73679"/>
                  </a:lnTo>
                  <a:lnTo>
                    <a:pt x="29162" y="76835"/>
                  </a:lnTo>
                  <a:lnTo>
                    <a:pt x="36439" y="77323"/>
                  </a:lnTo>
                  <a:lnTo>
                    <a:pt x="37891" y="76835"/>
                  </a:lnTo>
                  <a:lnTo>
                    <a:pt x="38100" y="76835"/>
                  </a:lnTo>
                  <a:lnTo>
                    <a:pt x="38100" y="65366"/>
                  </a:lnTo>
                  <a:lnTo>
                    <a:pt x="15928" y="52826"/>
                  </a:lnTo>
                  <a:close/>
                </a:path>
                <a:path w="552450" h="933450">
                  <a:moveTo>
                    <a:pt x="38100" y="76835"/>
                  </a:moveTo>
                  <a:lnTo>
                    <a:pt x="37891" y="76835"/>
                  </a:lnTo>
                  <a:lnTo>
                    <a:pt x="36439" y="77323"/>
                  </a:lnTo>
                  <a:lnTo>
                    <a:pt x="38100" y="77323"/>
                  </a:lnTo>
                  <a:lnTo>
                    <a:pt x="38100" y="76835"/>
                  </a:lnTo>
                  <a:close/>
                </a:path>
                <a:path w="552450" h="933450">
                  <a:moveTo>
                    <a:pt x="38100" y="65366"/>
                  </a:moveTo>
                  <a:lnTo>
                    <a:pt x="38100" y="76835"/>
                  </a:lnTo>
                  <a:lnTo>
                    <a:pt x="37891" y="76835"/>
                  </a:lnTo>
                  <a:lnTo>
                    <a:pt x="43561" y="74929"/>
                  </a:lnTo>
                  <a:lnTo>
                    <a:pt x="48011" y="70972"/>
                  </a:lnTo>
                  <a:lnTo>
                    <a:pt x="38100" y="65366"/>
                  </a:lnTo>
                  <a:close/>
                </a:path>
                <a:path w="552450" h="933450">
                  <a:moveTo>
                    <a:pt x="57852" y="32765"/>
                  </a:moveTo>
                  <a:lnTo>
                    <a:pt x="38100" y="32765"/>
                  </a:lnTo>
                  <a:lnTo>
                    <a:pt x="38100" y="65366"/>
                  </a:lnTo>
                  <a:lnTo>
                    <a:pt x="48011" y="70972"/>
                  </a:lnTo>
                  <a:lnTo>
                    <a:pt x="49240" y="69879"/>
                  </a:lnTo>
                  <a:lnTo>
                    <a:pt x="52419" y="63293"/>
                  </a:lnTo>
                  <a:lnTo>
                    <a:pt x="52883" y="56016"/>
                  </a:lnTo>
                  <a:lnTo>
                    <a:pt x="50419" y="48894"/>
                  </a:lnTo>
                  <a:lnTo>
                    <a:pt x="50419" y="48767"/>
                  </a:lnTo>
                  <a:lnTo>
                    <a:pt x="45386" y="43160"/>
                  </a:lnTo>
                  <a:lnTo>
                    <a:pt x="38830" y="40005"/>
                  </a:lnTo>
                  <a:lnTo>
                    <a:pt x="70633" y="40005"/>
                  </a:lnTo>
                  <a:lnTo>
                    <a:pt x="57852" y="32765"/>
                  </a:lnTo>
                  <a:close/>
                </a:path>
                <a:path w="552450" h="933450">
                  <a:moveTo>
                    <a:pt x="31559" y="39516"/>
                  </a:moveTo>
                  <a:lnTo>
                    <a:pt x="24384" y="41909"/>
                  </a:lnTo>
                  <a:lnTo>
                    <a:pt x="18758" y="46962"/>
                  </a:lnTo>
                  <a:lnTo>
                    <a:pt x="15928" y="52826"/>
                  </a:lnTo>
                  <a:lnTo>
                    <a:pt x="38100" y="65366"/>
                  </a:lnTo>
                  <a:lnTo>
                    <a:pt x="38100" y="40005"/>
                  </a:lnTo>
                  <a:lnTo>
                    <a:pt x="38830" y="40005"/>
                  </a:lnTo>
                  <a:lnTo>
                    <a:pt x="31559" y="39516"/>
                  </a:lnTo>
                  <a:close/>
                </a:path>
                <a:path w="552450" h="933450">
                  <a:moveTo>
                    <a:pt x="38100" y="32765"/>
                  </a:moveTo>
                  <a:lnTo>
                    <a:pt x="9652" y="49275"/>
                  </a:lnTo>
                  <a:lnTo>
                    <a:pt x="15928" y="52826"/>
                  </a:lnTo>
                  <a:lnTo>
                    <a:pt x="18758" y="46962"/>
                  </a:lnTo>
                  <a:lnTo>
                    <a:pt x="24384" y="41909"/>
                  </a:lnTo>
                  <a:lnTo>
                    <a:pt x="31559" y="39516"/>
                  </a:lnTo>
                  <a:lnTo>
                    <a:pt x="38100" y="39516"/>
                  </a:lnTo>
                  <a:lnTo>
                    <a:pt x="38100" y="32765"/>
                  </a:lnTo>
                  <a:close/>
                </a:path>
                <a:path w="552450" h="933450">
                  <a:moveTo>
                    <a:pt x="38100" y="39516"/>
                  </a:moveTo>
                  <a:lnTo>
                    <a:pt x="31559" y="39516"/>
                  </a:lnTo>
                  <a:lnTo>
                    <a:pt x="38830" y="40005"/>
                  </a:lnTo>
                  <a:lnTo>
                    <a:pt x="38100" y="40005"/>
                  </a:lnTo>
                  <a:lnTo>
                    <a:pt x="38100" y="39516"/>
                  </a:lnTo>
                  <a:close/>
                </a:path>
              </a:pathLst>
            </a:custGeom>
            <a:solidFill>
              <a:srgbClr val="FFFFCC"/>
            </a:solidFill>
          </p:spPr>
          <p:txBody>
            <a:bodyPr wrap="square" lIns="0" tIns="0" rIns="0" bIns="0" rtlCol="0"/>
            <a:lstStyle/>
            <a:p>
              <a:endParaRPr/>
            </a:p>
          </p:txBody>
        </p:sp>
        <p:pic>
          <p:nvPicPr>
            <p:cNvPr id="40" name="object 40"/>
            <p:cNvPicPr/>
            <p:nvPr/>
          </p:nvPicPr>
          <p:blipFill>
            <a:blip r:embed="rId2" cstate="print"/>
            <a:stretch>
              <a:fillRect/>
            </a:stretch>
          </p:blipFill>
          <p:spPr>
            <a:xfrm>
              <a:off x="2877311" y="1429511"/>
              <a:ext cx="4610020" cy="3924300"/>
            </a:xfrm>
            <a:prstGeom prst="rect">
              <a:avLst/>
            </a:prstGeom>
          </p:spPr>
        </p:pic>
      </p:grpSp>
      <p:sp>
        <p:nvSpPr>
          <p:cNvPr id="41" name="object 41"/>
          <p:cNvSpPr txBox="1"/>
          <p:nvPr/>
        </p:nvSpPr>
        <p:spPr>
          <a:xfrm>
            <a:off x="2745994" y="1167129"/>
            <a:ext cx="1333500" cy="269240"/>
          </a:xfrm>
          <a:prstGeom prst="rect">
            <a:avLst/>
          </a:prstGeom>
        </p:spPr>
        <p:txBody>
          <a:bodyPr vert="horz" wrap="square" lIns="0" tIns="12065" rIns="0" bIns="0" rtlCol="0">
            <a:spAutoFit/>
          </a:bodyPr>
          <a:lstStyle/>
          <a:p>
            <a:pPr marL="12700">
              <a:lnSpc>
                <a:spcPct val="100000"/>
              </a:lnSpc>
              <a:spcBef>
                <a:spcPts val="95"/>
              </a:spcBef>
            </a:pPr>
            <a:r>
              <a:rPr sz="1600" dirty="0">
                <a:latin typeface="Comic Sans MS"/>
                <a:cs typeface="Comic Sans MS"/>
              </a:rPr>
              <a:t>Recovery</a:t>
            </a:r>
            <a:r>
              <a:rPr sz="1600" spc="-90" dirty="0">
                <a:latin typeface="Comic Sans MS"/>
                <a:cs typeface="Comic Sans MS"/>
              </a:rPr>
              <a:t> </a:t>
            </a:r>
            <a:r>
              <a:rPr sz="1600" spc="-20" dirty="0">
                <a:latin typeface="Comic Sans MS"/>
                <a:cs typeface="Comic Sans MS"/>
              </a:rPr>
              <a:t>Line</a:t>
            </a:r>
            <a:endParaRPr sz="1600">
              <a:latin typeface="Comic Sans MS"/>
              <a:cs typeface="Comic Sans MS"/>
            </a:endParaRPr>
          </a:p>
        </p:txBody>
      </p:sp>
      <p:sp>
        <p:nvSpPr>
          <p:cNvPr id="42" name="object 42"/>
          <p:cNvSpPr txBox="1"/>
          <p:nvPr/>
        </p:nvSpPr>
        <p:spPr>
          <a:xfrm>
            <a:off x="3736975" y="5447791"/>
            <a:ext cx="5205095" cy="756920"/>
          </a:xfrm>
          <a:prstGeom prst="rect">
            <a:avLst/>
          </a:prstGeom>
        </p:spPr>
        <p:txBody>
          <a:bodyPr vert="horz" wrap="square" lIns="0" tIns="12065" rIns="0" bIns="0" rtlCol="0">
            <a:spAutoFit/>
          </a:bodyPr>
          <a:lstStyle/>
          <a:p>
            <a:pPr marL="12700" marR="5080">
              <a:lnSpc>
                <a:spcPct val="100000"/>
              </a:lnSpc>
              <a:spcBef>
                <a:spcPts val="95"/>
              </a:spcBef>
            </a:pPr>
            <a:r>
              <a:rPr sz="1600" u="sng" dirty="0">
                <a:uFill>
                  <a:solidFill>
                    <a:srgbClr val="000000"/>
                  </a:solidFill>
                </a:uFill>
                <a:latin typeface="Comic Sans MS"/>
                <a:cs typeface="Comic Sans MS"/>
              </a:rPr>
              <a:t>Domino</a:t>
            </a:r>
            <a:r>
              <a:rPr sz="1600" u="sng" spc="-70" dirty="0">
                <a:uFill>
                  <a:solidFill>
                    <a:srgbClr val="000000"/>
                  </a:solidFill>
                </a:uFill>
                <a:latin typeface="Comic Sans MS"/>
                <a:cs typeface="Comic Sans MS"/>
              </a:rPr>
              <a:t> </a:t>
            </a:r>
            <a:r>
              <a:rPr sz="1600" u="sng" dirty="0">
                <a:uFill>
                  <a:solidFill>
                    <a:srgbClr val="000000"/>
                  </a:solidFill>
                </a:uFill>
                <a:latin typeface="Comic Sans MS"/>
                <a:cs typeface="Comic Sans MS"/>
              </a:rPr>
              <a:t>Effect:</a:t>
            </a:r>
            <a:r>
              <a:rPr sz="1600" spc="-65" dirty="0">
                <a:latin typeface="Comic Sans MS"/>
                <a:cs typeface="Comic Sans MS"/>
              </a:rPr>
              <a:t> </a:t>
            </a:r>
            <a:r>
              <a:rPr sz="1600" dirty="0">
                <a:latin typeface="Comic Sans MS"/>
                <a:cs typeface="Comic Sans MS"/>
              </a:rPr>
              <a:t>Cascaded</a:t>
            </a:r>
            <a:r>
              <a:rPr sz="1600" spc="-45" dirty="0">
                <a:latin typeface="Comic Sans MS"/>
                <a:cs typeface="Comic Sans MS"/>
              </a:rPr>
              <a:t> </a:t>
            </a:r>
            <a:r>
              <a:rPr sz="1600" dirty="0">
                <a:latin typeface="Comic Sans MS"/>
                <a:cs typeface="Comic Sans MS"/>
              </a:rPr>
              <a:t>rollback</a:t>
            </a:r>
            <a:r>
              <a:rPr sz="1600" spc="-35" dirty="0">
                <a:latin typeface="Comic Sans MS"/>
                <a:cs typeface="Comic Sans MS"/>
              </a:rPr>
              <a:t> </a:t>
            </a:r>
            <a:r>
              <a:rPr sz="1600" dirty="0">
                <a:latin typeface="Comic Sans MS"/>
                <a:cs typeface="Comic Sans MS"/>
              </a:rPr>
              <a:t>which</a:t>
            </a:r>
            <a:r>
              <a:rPr sz="1600" spc="-50" dirty="0">
                <a:latin typeface="Comic Sans MS"/>
                <a:cs typeface="Comic Sans MS"/>
              </a:rPr>
              <a:t> </a:t>
            </a:r>
            <a:r>
              <a:rPr sz="1600" dirty="0">
                <a:latin typeface="Comic Sans MS"/>
                <a:cs typeface="Comic Sans MS"/>
              </a:rPr>
              <a:t>causes</a:t>
            </a:r>
            <a:r>
              <a:rPr sz="1600" spc="-45" dirty="0">
                <a:latin typeface="Comic Sans MS"/>
                <a:cs typeface="Comic Sans MS"/>
              </a:rPr>
              <a:t> </a:t>
            </a:r>
            <a:r>
              <a:rPr sz="1600" spc="-25" dirty="0">
                <a:latin typeface="Comic Sans MS"/>
                <a:cs typeface="Comic Sans MS"/>
              </a:rPr>
              <a:t>the </a:t>
            </a:r>
            <a:r>
              <a:rPr sz="1600" dirty="0">
                <a:latin typeface="Comic Sans MS"/>
                <a:cs typeface="Comic Sans MS"/>
              </a:rPr>
              <a:t>system</a:t>
            </a:r>
            <a:r>
              <a:rPr sz="1600" spc="-40" dirty="0">
                <a:latin typeface="Comic Sans MS"/>
                <a:cs typeface="Comic Sans MS"/>
              </a:rPr>
              <a:t> </a:t>
            </a:r>
            <a:r>
              <a:rPr sz="1600" dirty="0">
                <a:latin typeface="Comic Sans MS"/>
                <a:cs typeface="Comic Sans MS"/>
              </a:rPr>
              <a:t>to</a:t>
            </a:r>
            <a:r>
              <a:rPr sz="1600" spc="-40" dirty="0">
                <a:latin typeface="Comic Sans MS"/>
                <a:cs typeface="Comic Sans MS"/>
              </a:rPr>
              <a:t> </a:t>
            </a:r>
            <a:r>
              <a:rPr sz="1600" dirty="0">
                <a:latin typeface="Comic Sans MS"/>
                <a:cs typeface="Comic Sans MS"/>
              </a:rPr>
              <a:t>roll</a:t>
            </a:r>
            <a:r>
              <a:rPr sz="1600" spc="-20" dirty="0">
                <a:latin typeface="Comic Sans MS"/>
                <a:cs typeface="Comic Sans MS"/>
              </a:rPr>
              <a:t> </a:t>
            </a:r>
            <a:r>
              <a:rPr sz="1600" dirty="0">
                <a:latin typeface="Comic Sans MS"/>
                <a:cs typeface="Comic Sans MS"/>
              </a:rPr>
              <a:t>back</a:t>
            </a:r>
            <a:r>
              <a:rPr sz="1600" spc="-15" dirty="0">
                <a:latin typeface="Comic Sans MS"/>
                <a:cs typeface="Comic Sans MS"/>
              </a:rPr>
              <a:t> </a:t>
            </a:r>
            <a:r>
              <a:rPr sz="1600" dirty="0">
                <a:latin typeface="Comic Sans MS"/>
                <a:cs typeface="Comic Sans MS"/>
              </a:rPr>
              <a:t>to</a:t>
            </a:r>
            <a:r>
              <a:rPr sz="1600" spc="-35" dirty="0">
                <a:latin typeface="Comic Sans MS"/>
                <a:cs typeface="Comic Sans MS"/>
              </a:rPr>
              <a:t> </a:t>
            </a:r>
            <a:r>
              <a:rPr sz="1600" dirty="0">
                <a:latin typeface="Comic Sans MS"/>
                <a:cs typeface="Comic Sans MS"/>
              </a:rPr>
              <a:t>too</a:t>
            </a:r>
            <a:r>
              <a:rPr sz="1600" spc="-35" dirty="0">
                <a:latin typeface="Comic Sans MS"/>
                <a:cs typeface="Comic Sans MS"/>
              </a:rPr>
              <a:t> </a:t>
            </a:r>
            <a:r>
              <a:rPr sz="1600" dirty="0">
                <a:latin typeface="Comic Sans MS"/>
                <a:cs typeface="Comic Sans MS"/>
              </a:rPr>
              <a:t>far</a:t>
            </a:r>
            <a:r>
              <a:rPr sz="1600" spc="-30" dirty="0">
                <a:latin typeface="Comic Sans MS"/>
                <a:cs typeface="Comic Sans MS"/>
              </a:rPr>
              <a:t> </a:t>
            </a:r>
            <a:r>
              <a:rPr sz="1600" dirty="0">
                <a:latin typeface="Comic Sans MS"/>
                <a:cs typeface="Comic Sans MS"/>
              </a:rPr>
              <a:t>in</a:t>
            </a:r>
            <a:r>
              <a:rPr sz="1600" spc="-25" dirty="0">
                <a:latin typeface="Comic Sans MS"/>
                <a:cs typeface="Comic Sans MS"/>
              </a:rPr>
              <a:t> </a:t>
            </a:r>
            <a:r>
              <a:rPr sz="1600" dirty="0">
                <a:latin typeface="Comic Sans MS"/>
                <a:cs typeface="Comic Sans MS"/>
              </a:rPr>
              <a:t>the</a:t>
            </a:r>
            <a:r>
              <a:rPr sz="1600" spc="-35" dirty="0">
                <a:latin typeface="Comic Sans MS"/>
                <a:cs typeface="Comic Sans MS"/>
              </a:rPr>
              <a:t> </a:t>
            </a:r>
            <a:r>
              <a:rPr sz="1600" dirty="0">
                <a:latin typeface="Comic Sans MS"/>
                <a:cs typeface="Comic Sans MS"/>
              </a:rPr>
              <a:t>computation</a:t>
            </a:r>
            <a:r>
              <a:rPr sz="1600" spc="-15" dirty="0">
                <a:latin typeface="Comic Sans MS"/>
                <a:cs typeface="Comic Sans MS"/>
              </a:rPr>
              <a:t> </a:t>
            </a:r>
            <a:r>
              <a:rPr sz="1600" spc="-10" dirty="0">
                <a:latin typeface="Comic Sans MS"/>
                <a:cs typeface="Comic Sans MS"/>
              </a:rPr>
              <a:t>(even </a:t>
            </a:r>
            <a:r>
              <a:rPr sz="1600" dirty="0">
                <a:latin typeface="Comic Sans MS"/>
                <a:cs typeface="Comic Sans MS"/>
              </a:rPr>
              <a:t>to</a:t>
            </a:r>
            <a:r>
              <a:rPr sz="1600" spc="-30" dirty="0">
                <a:latin typeface="Comic Sans MS"/>
                <a:cs typeface="Comic Sans MS"/>
              </a:rPr>
              <a:t> </a:t>
            </a:r>
            <a:r>
              <a:rPr sz="1600" dirty="0">
                <a:latin typeface="Comic Sans MS"/>
                <a:cs typeface="Comic Sans MS"/>
              </a:rPr>
              <a:t>the</a:t>
            </a:r>
            <a:r>
              <a:rPr sz="1600" spc="-25" dirty="0">
                <a:latin typeface="Comic Sans MS"/>
                <a:cs typeface="Comic Sans MS"/>
              </a:rPr>
              <a:t> </a:t>
            </a:r>
            <a:r>
              <a:rPr sz="1600" dirty="0">
                <a:latin typeface="Comic Sans MS"/>
                <a:cs typeface="Comic Sans MS"/>
              </a:rPr>
              <a:t>beginning),</a:t>
            </a:r>
            <a:r>
              <a:rPr sz="1600" spc="-30" dirty="0">
                <a:latin typeface="Comic Sans MS"/>
                <a:cs typeface="Comic Sans MS"/>
              </a:rPr>
              <a:t> </a:t>
            </a:r>
            <a:r>
              <a:rPr sz="1600" dirty="0">
                <a:latin typeface="Comic Sans MS"/>
                <a:cs typeface="Comic Sans MS"/>
              </a:rPr>
              <a:t>in</a:t>
            </a:r>
            <a:r>
              <a:rPr sz="1600" spc="-25" dirty="0">
                <a:latin typeface="Comic Sans MS"/>
                <a:cs typeface="Comic Sans MS"/>
              </a:rPr>
              <a:t> </a:t>
            </a:r>
            <a:r>
              <a:rPr sz="1600" dirty="0">
                <a:latin typeface="Comic Sans MS"/>
                <a:cs typeface="Comic Sans MS"/>
              </a:rPr>
              <a:t>spite</a:t>
            </a:r>
            <a:r>
              <a:rPr sz="1600" spc="-25" dirty="0">
                <a:latin typeface="Comic Sans MS"/>
                <a:cs typeface="Comic Sans MS"/>
              </a:rPr>
              <a:t> </a:t>
            </a:r>
            <a:r>
              <a:rPr sz="1600" dirty="0">
                <a:latin typeface="Comic Sans MS"/>
                <a:cs typeface="Comic Sans MS"/>
              </a:rPr>
              <a:t>of</a:t>
            </a:r>
            <a:r>
              <a:rPr sz="1600" spc="-30" dirty="0">
                <a:latin typeface="Comic Sans MS"/>
                <a:cs typeface="Comic Sans MS"/>
              </a:rPr>
              <a:t> </a:t>
            </a:r>
            <a:r>
              <a:rPr sz="1600" dirty="0">
                <a:latin typeface="Comic Sans MS"/>
                <a:cs typeface="Comic Sans MS"/>
              </a:rPr>
              <a:t>all</a:t>
            </a:r>
            <a:r>
              <a:rPr sz="1600" spc="-20" dirty="0">
                <a:latin typeface="Comic Sans MS"/>
                <a:cs typeface="Comic Sans MS"/>
              </a:rPr>
              <a:t> </a:t>
            </a:r>
            <a:r>
              <a:rPr sz="1600" dirty="0">
                <a:latin typeface="Comic Sans MS"/>
                <a:cs typeface="Comic Sans MS"/>
              </a:rPr>
              <a:t>the</a:t>
            </a:r>
            <a:r>
              <a:rPr sz="1600" spc="-30" dirty="0">
                <a:latin typeface="Comic Sans MS"/>
                <a:cs typeface="Comic Sans MS"/>
              </a:rPr>
              <a:t> </a:t>
            </a:r>
            <a:r>
              <a:rPr sz="1600" spc="-10" dirty="0">
                <a:latin typeface="Comic Sans MS"/>
                <a:cs typeface="Comic Sans MS"/>
              </a:rPr>
              <a:t>checkpoints</a:t>
            </a:r>
            <a:endParaRPr sz="1600">
              <a:latin typeface="Comic Sans MS"/>
              <a:cs typeface="Comic Sans M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65E9-8A12-AE55-E206-65E2AFC155B6}"/>
              </a:ext>
            </a:extLst>
          </p:cNvPr>
          <p:cNvSpPr>
            <a:spLocks noGrp="1"/>
          </p:cNvSpPr>
          <p:nvPr>
            <p:ph type="title"/>
          </p:nvPr>
        </p:nvSpPr>
        <p:spPr>
          <a:xfrm>
            <a:off x="774293" y="353313"/>
            <a:ext cx="7600950" cy="984885"/>
          </a:xfrm>
        </p:spPr>
        <p:txBody>
          <a:bodyPr/>
          <a:lstStyle/>
          <a:p>
            <a:r>
              <a:rPr lang="en-IN" dirty="0"/>
              <a:t>Domino Effect in Distributed Systems</a:t>
            </a:r>
            <a:br>
              <a:rPr lang="en-IN" dirty="0"/>
            </a:br>
            <a:endParaRPr lang="en-IN" dirty="0"/>
          </a:p>
        </p:txBody>
      </p:sp>
      <p:sp>
        <p:nvSpPr>
          <p:cNvPr id="3" name="Text Placeholder 2">
            <a:extLst>
              <a:ext uri="{FF2B5EF4-FFF2-40B4-BE49-F238E27FC236}">
                <a16:creationId xmlns:a16="http://schemas.microsoft.com/office/drawing/2014/main" id="{873E6623-4AA5-2D1B-C15C-2ED3BB0AAF5E}"/>
              </a:ext>
            </a:extLst>
          </p:cNvPr>
          <p:cNvSpPr>
            <a:spLocks noGrp="1"/>
          </p:cNvSpPr>
          <p:nvPr>
            <p:ph type="body" idx="1"/>
          </p:nvPr>
        </p:nvSpPr>
        <p:spPr>
          <a:xfrm>
            <a:off x="813841" y="1305305"/>
            <a:ext cx="10564317" cy="1846659"/>
          </a:xfrm>
        </p:spPr>
        <p:txBody>
          <a:bodyPr/>
          <a:lstStyle/>
          <a:p>
            <a:r>
              <a:rPr lang="en-IN" dirty="0"/>
              <a:t>The </a:t>
            </a:r>
            <a:r>
              <a:rPr lang="en-IN" b="1" dirty="0"/>
              <a:t>domino effect</a:t>
            </a:r>
            <a:r>
              <a:rPr lang="en-IN" dirty="0"/>
              <a:t> in distributed systems refers to a situation where a failure or an error in one process or node leads to a cascade of failures in other processes. In distributed systems, these failures can propagate, causing a large number of nodes or processes to be impacted, much like how knocking over one domino can lead to a chain reaction.</a:t>
            </a:r>
          </a:p>
        </p:txBody>
      </p:sp>
      <p:sp>
        <p:nvSpPr>
          <p:cNvPr id="7" name="TextBox 6">
            <a:extLst>
              <a:ext uri="{FF2B5EF4-FFF2-40B4-BE49-F238E27FC236}">
                <a16:creationId xmlns:a16="http://schemas.microsoft.com/office/drawing/2014/main" id="{30B76027-B485-D217-F9CE-7F11256361D9}"/>
              </a:ext>
            </a:extLst>
          </p:cNvPr>
          <p:cNvSpPr txBox="1"/>
          <p:nvPr/>
        </p:nvSpPr>
        <p:spPr>
          <a:xfrm>
            <a:off x="1828800" y="3708673"/>
            <a:ext cx="6093500" cy="369332"/>
          </a:xfrm>
          <a:prstGeom prst="rect">
            <a:avLst/>
          </a:prstGeom>
          <a:noFill/>
        </p:spPr>
        <p:txBody>
          <a:bodyPr wrap="square">
            <a:spAutoFit/>
          </a:bodyPr>
          <a:lstStyle/>
          <a:p>
            <a:r>
              <a:rPr lang="en-IN" dirty="0"/>
              <a:t>Uncoordinated Checkpointing in a Distributed Application</a:t>
            </a:r>
          </a:p>
        </p:txBody>
      </p:sp>
      <p:sp>
        <p:nvSpPr>
          <p:cNvPr id="9" name="TextBox 8">
            <a:extLst>
              <a:ext uri="{FF2B5EF4-FFF2-40B4-BE49-F238E27FC236}">
                <a16:creationId xmlns:a16="http://schemas.microsoft.com/office/drawing/2014/main" id="{3E0E27E7-D29F-0D16-D4A5-E19C8213E371}"/>
              </a:ext>
            </a:extLst>
          </p:cNvPr>
          <p:cNvSpPr txBox="1"/>
          <p:nvPr/>
        </p:nvSpPr>
        <p:spPr>
          <a:xfrm>
            <a:off x="1857531" y="4265382"/>
            <a:ext cx="6093500" cy="369332"/>
          </a:xfrm>
          <a:prstGeom prst="rect">
            <a:avLst/>
          </a:prstGeom>
          <a:noFill/>
        </p:spPr>
        <p:txBody>
          <a:bodyPr wrap="square">
            <a:spAutoFit/>
          </a:bodyPr>
          <a:lstStyle/>
          <a:p>
            <a:r>
              <a:rPr lang="en-IN" dirty="0"/>
              <a:t>Distributed Database</a:t>
            </a:r>
          </a:p>
        </p:txBody>
      </p:sp>
      <p:sp>
        <p:nvSpPr>
          <p:cNvPr id="11" name="TextBox 10">
            <a:extLst>
              <a:ext uri="{FF2B5EF4-FFF2-40B4-BE49-F238E27FC236}">
                <a16:creationId xmlns:a16="http://schemas.microsoft.com/office/drawing/2014/main" id="{0F008EF3-125E-49D1-9DC3-05116C5D4940}"/>
              </a:ext>
            </a:extLst>
          </p:cNvPr>
          <p:cNvSpPr txBox="1"/>
          <p:nvPr/>
        </p:nvSpPr>
        <p:spPr>
          <a:xfrm>
            <a:off x="1860029" y="4822091"/>
            <a:ext cx="6093500" cy="369332"/>
          </a:xfrm>
          <a:prstGeom prst="rect">
            <a:avLst/>
          </a:prstGeom>
          <a:noFill/>
        </p:spPr>
        <p:txBody>
          <a:bodyPr wrap="square">
            <a:spAutoFit/>
          </a:bodyPr>
          <a:lstStyle/>
          <a:p>
            <a:r>
              <a:rPr lang="en-IN" dirty="0"/>
              <a:t>Job Scheduling in Distributed Systems</a:t>
            </a:r>
          </a:p>
        </p:txBody>
      </p:sp>
    </p:spTree>
    <p:extLst>
      <p:ext uri="{BB962C8B-B14F-4D97-AF65-F5344CB8AC3E}">
        <p14:creationId xmlns:p14="http://schemas.microsoft.com/office/powerpoint/2010/main" val="2645005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Interactions</a:t>
            </a:r>
            <a:r>
              <a:rPr spc="-60" dirty="0"/>
              <a:t> </a:t>
            </a:r>
            <a:r>
              <a:rPr dirty="0"/>
              <a:t>with</a:t>
            </a:r>
            <a:r>
              <a:rPr spc="-25" dirty="0"/>
              <a:t> </a:t>
            </a:r>
            <a:r>
              <a:rPr dirty="0"/>
              <a:t>outside</a:t>
            </a:r>
            <a:r>
              <a:rPr spc="-55" dirty="0"/>
              <a:t> </a:t>
            </a:r>
            <a:r>
              <a:rPr spc="-10" dirty="0"/>
              <a:t>world</a:t>
            </a:r>
          </a:p>
        </p:txBody>
      </p:sp>
      <p:sp>
        <p:nvSpPr>
          <p:cNvPr id="3" name="object 3"/>
          <p:cNvSpPr txBox="1"/>
          <p:nvPr/>
        </p:nvSpPr>
        <p:spPr>
          <a:xfrm>
            <a:off x="850493" y="1724405"/>
            <a:ext cx="10535285" cy="3534410"/>
          </a:xfrm>
          <a:prstGeom prst="rect">
            <a:avLst/>
          </a:prstGeom>
        </p:spPr>
        <p:txBody>
          <a:bodyPr vert="horz" wrap="square" lIns="0" tIns="85725" rIns="0" bIns="0" rtlCol="0">
            <a:spAutoFit/>
          </a:bodyPr>
          <a:lstStyle/>
          <a:p>
            <a:pPr marL="393700" marR="5080" indent="-381000">
              <a:lnSpc>
                <a:spcPct val="80000"/>
              </a:lnSpc>
              <a:spcBef>
                <a:spcPts val="675"/>
              </a:spcBef>
              <a:buChar char="•"/>
              <a:tabLst>
                <a:tab pos="393700" algn="l"/>
              </a:tabLst>
            </a:pPr>
            <a:r>
              <a:rPr sz="2400" dirty="0">
                <a:latin typeface="Arial MT"/>
                <a:cs typeface="Arial MT"/>
              </a:rPr>
              <a:t>A</a:t>
            </a:r>
            <a:r>
              <a:rPr sz="2400" spc="-60" dirty="0">
                <a:latin typeface="Arial MT"/>
                <a:cs typeface="Arial MT"/>
              </a:rPr>
              <a:t> </a:t>
            </a:r>
            <a:r>
              <a:rPr sz="2400" dirty="0">
                <a:latin typeface="Arial MT"/>
                <a:cs typeface="Arial MT"/>
              </a:rPr>
              <a:t>message</a:t>
            </a:r>
            <a:r>
              <a:rPr sz="2400" spc="-55" dirty="0">
                <a:latin typeface="Arial MT"/>
                <a:cs typeface="Arial MT"/>
              </a:rPr>
              <a:t> </a:t>
            </a:r>
            <a:r>
              <a:rPr sz="2400" dirty="0">
                <a:latin typeface="Arial MT"/>
                <a:cs typeface="Arial MT"/>
              </a:rPr>
              <a:t>passing</a:t>
            </a:r>
            <a:r>
              <a:rPr sz="2400" spc="-40" dirty="0">
                <a:latin typeface="Arial MT"/>
                <a:cs typeface="Arial MT"/>
              </a:rPr>
              <a:t> </a:t>
            </a:r>
            <a:r>
              <a:rPr sz="2400" dirty="0">
                <a:latin typeface="Arial MT"/>
                <a:cs typeface="Arial MT"/>
              </a:rPr>
              <a:t>system</a:t>
            </a:r>
            <a:r>
              <a:rPr sz="2400" spc="-55" dirty="0">
                <a:latin typeface="Arial MT"/>
                <a:cs typeface="Arial MT"/>
              </a:rPr>
              <a:t> </a:t>
            </a:r>
            <a:r>
              <a:rPr sz="2400" dirty="0">
                <a:latin typeface="Arial MT"/>
                <a:cs typeface="Arial MT"/>
              </a:rPr>
              <a:t>often</a:t>
            </a:r>
            <a:r>
              <a:rPr sz="2400" spc="-70" dirty="0">
                <a:latin typeface="Arial MT"/>
                <a:cs typeface="Arial MT"/>
              </a:rPr>
              <a:t> </a:t>
            </a:r>
            <a:r>
              <a:rPr sz="2400" dirty="0">
                <a:latin typeface="Arial MT"/>
                <a:cs typeface="Arial MT"/>
              </a:rPr>
              <a:t>interacts</a:t>
            </a:r>
            <a:r>
              <a:rPr sz="2400" spc="-60" dirty="0">
                <a:latin typeface="Arial MT"/>
                <a:cs typeface="Arial MT"/>
              </a:rPr>
              <a:t> </a:t>
            </a:r>
            <a:r>
              <a:rPr sz="2400" dirty="0">
                <a:latin typeface="Arial MT"/>
                <a:cs typeface="Arial MT"/>
              </a:rPr>
              <a:t>with</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outside</a:t>
            </a:r>
            <a:r>
              <a:rPr sz="2400" spc="-50" dirty="0">
                <a:latin typeface="Arial MT"/>
                <a:cs typeface="Arial MT"/>
              </a:rPr>
              <a:t> </a:t>
            </a:r>
            <a:r>
              <a:rPr sz="2400" dirty="0">
                <a:latin typeface="Arial MT"/>
                <a:cs typeface="Arial MT"/>
              </a:rPr>
              <a:t>world</a:t>
            </a:r>
            <a:r>
              <a:rPr sz="2400" spc="-50" dirty="0">
                <a:latin typeface="Arial MT"/>
                <a:cs typeface="Arial MT"/>
              </a:rPr>
              <a:t> </a:t>
            </a:r>
            <a:r>
              <a:rPr sz="2400" dirty="0">
                <a:latin typeface="Arial MT"/>
                <a:cs typeface="Arial MT"/>
              </a:rPr>
              <a:t>to</a:t>
            </a:r>
            <a:r>
              <a:rPr sz="2400" spc="-60" dirty="0">
                <a:latin typeface="Arial MT"/>
                <a:cs typeface="Arial MT"/>
              </a:rPr>
              <a:t> </a:t>
            </a:r>
            <a:r>
              <a:rPr sz="2400" spc="-10" dirty="0">
                <a:latin typeface="Arial MT"/>
                <a:cs typeface="Arial MT"/>
              </a:rPr>
              <a:t>receive </a:t>
            </a:r>
            <a:r>
              <a:rPr sz="2400" dirty="0">
                <a:latin typeface="Arial MT"/>
                <a:cs typeface="Arial MT"/>
              </a:rPr>
              <a:t>input</a:t>
            </a:r>
            <a:r>
              <a:rPr sz="2400" spc="-45" dirty="0">
                <a:latin typeface="Arial MT"/>
                <a:cs typeface="Arial MT"/>
              </a:rPr>
              <a:t> </a:t>
            </a:r>
            <a:r>
              <a:rPr sz="2400" dirty="0">
                <a:latin typeface="Arial MT"/>
                <a:cs typeface="Arial MT"/>
              </a:rPr>
              <a:t>data</a:t>
            </a:r>
            <a:r>
              <a:rPr sz="2400" spc="-60"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show</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outcome</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computation.</a:t>
            </a:r>
            <a:r>
              <a:rPr sz="2400" spc="-55" dirty="0">
                <a:latin typeface="Arial MT"/>
                <a:cs typeface="Arial MT"/>
              </a:rPr>
              <a:t> </a:t>
            </a:r>
            <a:r>
              <a:rPr sz="2400" dirty="0">
                <a:latin typeface="Arial MT"/>
                <a:cs typeface="Arial MT"/>
              </a:rPr>
              <a:t>If</a:t>
            </a:r>
            <a:r>
              <a:rPr sz="2400" spc="-6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failure</a:t>
            </a:r>
            <a:r>
              <a:rPr sz="2400" spc="-40" dirty="0">
                <a:latin typeface="Arial MT"/>
                <a:cs typeface="Arial MT"/>
              </a:rPr>
              <a:t> </a:t>
            </a:r>
            <a:r>
              <a:rPr sz="2400" dirty="0">
                <a:latin typeface="Arial MT"/>
                <a:cs typeface="Arial MT"/>
              </a:rPr>
              <a:t>occurs</a:t>
            </a:r>
            <a:r>
              <a:rPr sz="2400" spc="-55" dirty="0">
                <a:latin typeface="Arial MT"/>
                <a:cs typeface="Arial MT"/>
              </a:rPr>
              <a:t> </a:t>
            </a:r>
            <a:r>
              <a:rPr sz="2400" spc="-25" dirty="0">
                <a:latin typeface="Arial MT"/>
                <a:cs typeface="Arial MT"/>
              </a:rPr>
              <a:t>the </a:t>
            </a:r>
            <a:r>
              <a:rPr sz="2400" dirty="0">
                <a:latin typeface="Arial MT"/>
                <a:cs typeface="Arial MT"/>
              </a:rPr>
              <a:t>outside</a:t>
            </a:r>
            <a:r>
              <a:rPr sz="2400" spc="-55" dirty="0">
                <a:latin typeface="Arial MT"/>
                <a:cs typeface="Arial MT"/>
              </a:rPr>
              <a:t> </a:t>
            </a:r>
            <a:r>
              <a:rPr sz="2400" dirty="0">
                <a:latin typeface="Arial MT"/>
                <a:cs typeface="Arial MT"/>
              </a:rPr>
              <a:t>world</a:t>
            </a:r>
            <a:r>
              <a:rPr sz="2400" spc="-55" dirty="0">
                <a:latin typeface="Arial MT"/>
                <a:cs typeface="Arial MT"/>
              </a:rPr>
              <a:t> </a:t>
            </a:r>
            <a:r>
              <a:rPr sz="2400" dirty="0">
                <a:latin typeface="Arial MT"/>
                <a:cs typeface="Arial MT"/>
              </a:rPr>
              <a:t>cannot</a:t>
            </a:r>
            <a:r>
              <a:rPr sz="2400" spc="-45"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relied</a:t>
            </a:r>
            <a:r>
              <a:rPr sz="2400" spc="-45" dirty="0">
                <a:latin typeface="Arial MT"/>
                <a:cs typeface="Arial MT"/>
              </a:rPr>
              <a:t> </a:t>
            </a:r>
            <a:r>
              <a:rPr sz="2400" dirty="0">
                <a:latin typeface="Arial MT"/>
                <a:cs typeface="Arial MT"/>
              </a:rPr>
              <a:t>on</a:t>
            </a:r>
            <a:r>
              <a:rPr sz="2400" spc="-60" dirty="0">
                <a:latin typeface="Arial MT"/>
                <a:cs typeface="Arial MT"/>
              </a:rPr>
              <a:t> </a:t>
            </a:r>
            <a:r>
              <a:rPr sz="2400" dirty="0">
                <a:latin typeface="Arial MT"/>
                <a:cs typeface="Arial MT"/>
              </a:rPr>
              <a:t>to</a:t>
            </a:r>
            <a:r>
              <a:rPr sz="2400" spc="-65" dirty="0">
                <a:latin typeface="Arial MT"/>
                <a:cs typeface="Arial MT"/>
              </a:rPr>
              <a:t> </a:t>
            </a:r>
            <a:r>
              <a:rPr sz="2400" spc="-10" dirty="0">
                <a:latin typeface="Arial MT"/>
                <a:cs typeface="Arial MT"/>
              </a:rPr>
              <a:t>rollback.</a:t>
            </a:r>
            <a:endParaRPr sz="2400">
              <a:latin typeface="Arial MT"/>
              <a:cs typeface="Arial MT"/>
            </a:endParaRPr>
          </a:p>
          <a:p>
            <a:pPr>
              <a:lnSpc>
                <a:spcPct val="100000"/>
              </a:lnSpc>
              <a:spcBef>
                <a:spcPts val="1535"/>
              </a:spcBef>
              <a:buFont typeface="Arial MT"/>
              <a:buChar char="•"/>
            </a:pPr>
            <a:endParaRPr sz="2400">
              <a:latin typeface="Arial MT"/>
              <a:cs typeface="Arial MT"/>
            </a:endParaRPr>
          </a:p>
          <a:p>
            <a:pPr marL="393700" marR="408305" indent="-381000">
              <a:lnSpc>
                <a:spcPts val="2300"/>
              </a:lnSpc>
              <a:buChar char="•"/>
              <a:tabLst>
                <a:tab pos="393700" algn="l"/>
              </a:tabLst>
            </a:pPr>
            <a:r>
              <a:rPr sz="2400" dirty="0">
                <a:latin typeface="Arial MT"/>
                <a:cs typeface="Arial MT"/>
              </a:rPr>
              <a:t>For</a:t>
            </a:r>
            <a:r>
              <a:rPr sz="2400" spc="-65" dirty="0">
                <a:latin typeface="Arial MT"/>
                <a:cs typeface="Arial MT"/>
              </a:rPr>
              <a:t> </a:t>
            </a:r>
            <a:r>
              <a:rPr sz="2400" dirty="0">
                <a:latin typeface="Arial MT"/>
                <a:cs typeface="Arial MT"/>
              </a:rPr>
              <a:t>example,</a:t>
            </a:r>
            <a:r>
              <a:rPr sz="2400" spc="-3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printer</a:t>
            </a:r>
            <a:r>
              <a:rPr sz="2400" spc="-50" dirty="0">
                <a:latin typeface="Arial MT"/>
                <a:cs typeface="Arial MT"/>
              </a:rPr>
              <a:t> </a:t>
            </a:r>
            <a:r>
              <a:rPr sz="2400" dirty="0">
                <a:latin typeface="Arial MT"/>
                <a:cs typeface="Arial MT"/>
              </a:rPr>
              <a:t>cannot</a:t>
            </a:r>
            <a:r>
              <a:rPr sz="2400" spc="-45" dirty="0">
                <a:latin typeface="Arial MT"/>
                <a:cs typeface="Arial MT"/>
              </a:rPr>
              <a:t> </a:t>
            </a:r>
            <a:r>
              <a:rPr sz="2400" dirty="0">
                <a:latin typeface="Arial MT"/>
                <a:cs typeface="Arial MT"/>
              </a:rPr>
              <a:t>rollback</a:t>
            </a:r>
            <a:r>
              <a:rPr sz="2400" spc="-3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effects</a:t>
            </a:r>
            <a:r>
              <a:rPr sz="2400" spc="-7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printing</a:t>
            </a:r>
            <a:r>
              <a:rPr sz="2400" spc="-50"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character, </a:t>
            </a:r>
            <a:r>
              <a:rPr sz="2400" dirty="0">
                <a:latin typeface="Arial MT"/>
                <a:cs typeface="Arial MT"/>
              </a:rPr>
              <a:t>and</a:t>
            </a:r>
            <a:r>
              <a:rPr sz="2400" spc="-70" dirty="0">
                <a:latin typeface="Arial MT"/>
                <a:cs typeface="Arial MT"/>
              </a:rPr>
              <a:t> </a:t>
            </a:r>
            <a:r>
              <a:rPr sz="2400" dirty="0">
                <a:latin typeface="Arial MT"/>
                <a:cs typeface="Arial MT"/>
              </a:rPr>
              <a:t>an</a:t>
            </a:r>
            <a:r>
              <a:rPr sz="2400" spc="-70" dirty="0">
                <a:latin typeface="Arial MT"/>
                <a:cs typeface="Arial MT"/>
              </a:rPr>
              <a:t> </a:t>
            </a:r>
            <a:r>
              <a:rPr sz="2400" dirty="0">
                <a:latin typeface="Arial MT"/>
                <a:cs typeface="Arial MT"/>
              </a:rPr>
              <a:t>automatic</a:t>
            </a:r>
            <a:r>
              <a:rPr sz="2400" spc="-70" dirty="0">
                <a:latin typeface="Arial MT"/>
                <a:cs typeface="Arial MT"/>
              </a:rPr>
              <a:t> </a:t>
            </a:r>
            <a:r>
              <a:rPr sz="2400" dirty="0">
                <a:latin typeface="Arial MT"/>
                <a:cs typeface="Arial MT"/>
              </a:rPr>
              <a:t>teller</a:t>
            </a:r>
            <a:r>
              <a:rPr sz="2400" spc="-65" dirty="0">
                <a:latin typeface="Arial MT"/>
                <a:cs typeface="Arial MT"/>
              </a:rPr>
              <a:t> </a:t>
            </a:r>
            <a:r>
              <a:rPr sz="2400" dirty="0">
                <a:latin typeface="Arial MT"/>
                <a:cs typeface="Arial MT"/>
              </a:rPr>
              <a:t>machine</a:t>
            </a:r>
            <a:r>
              <a:rPr sz="2400" spc="-60" dirty="0">
                <a:latin typeface="Arial MT"/>
                <a:cs typeface="Arial MT"/>
              </a:rPr>
              <a:t> </a:t>
            </a:r>
            <a:r>
              <a:rPr sz="2400" dirty="0">
                <a:latin typeface="Arial MT"/>
                <a:cs typeface="Arial MT"/>
              </a:rPr>
              <a:t>cannot</a:t>
            </a:r>
            <a:r>
              <a:rPr sz="2400" spc="-65" dirty="0">
                <a:latin typeface="Arial MT"/>
                <a:cs typeface="Arial MT"/>
              </a:rPr>
              <a:t> </a:t>
            </a:r>
            <a:r>
              <a:rPr sz="2400" dirty="0">
                <a:latin typeface="Arial MT"/>
                <a:cs typeface="Arial MT"/>
              </a:rPr>
              <a:t>recover</a:t>
            </a:r>
            <a:r>
              <a:rPr sz="2400" spc="-6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money</a:t>
            </a:r>
            <a:r>
              <a:rPr sz="2400" spc="-75" dirty="0">
                <a:latin typeface="Arial MT"/>
                <a:cs typeface="Arial MT"/>
              </a:rPr>
              <a:t> </a:t>
            </a:r>
            <a:r>
              <a:rPr sz="2400" dirty="0">
                <a:latin typeface="Arial MT"/>
                <a:cs typeface="Arial MT"/>
              </a:rPr>
              <a:t>that</a:t>
            </a:r>
            <a:r>
              <a:rPr sz="2400" spc="-75" dirty="0">
                <a:latin typeface="Arial MT"/>
                <a:cs typeface="Arial MT"/>
              </a:rPr>
              <a:t> </a:t>
            </a:r>
            <a:r>
              <a:rPr sz="2400" spc="-25" dirty="0">
                <a:latin typeface="Arial MT"/>
                <a:cs typeface="Arial MT"/>
              </a:rPr>
              <a:t>it </a:t>
            </a:r>
            <a:r>
              <a:rPr sz="2400" dirty="0">
                <a:latin typeface="Arial MT"/>
                <a:cs typeface="Arial MT"/>
              </a:rPr>
              <a:t>dispensed</a:t>
            </a:r>
            <a:r>
              <a:rPr sz="2400" spc="-3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a</a:t>
            </a:r>
            <a:r>
              <a:rPr sz="2400" spc="-65" dirty="0">
                <a:latin typeface="Arial MT"/>
                <a:cs typeface="Arial MT"/>
              </a:rPr>
              <a:t> </a:t>
            </a:r>
            <a:r>
              <a:rPr sz="2400" spc="-10" dirty="0">
                <a:latin typeface="Arial MT"/>
                <a:cs typeface="Arial MT"/>
              </a:rPr>
              <a:t>customer.</a:t>
            </a:r>
            <a:endParaRPr sz="2400">
              <a:latin typeface="Arial MT"/>
              <a:cs typeface="Arial MT"/>
            </a:endParaRPr>
          </a:p>
          <a:p>
            <a:pPr>
              <a:lnSpc>
                <a:spcPct val="100000"/>
              </a:lnSpc>
              <a:spcBef>
                <a:spcPts val="1575"/>
              </a:spcBef>
              <a:buFont typeface="Arial MT"/>
              <a:buChar char="•"/>
            </a:pPr>
            <a:endParaRPr sz="2400">
              <a:latin typeface="Arial MT"/>
              <a:cs typeface="Arial MT"/>
            </a:endParaRPr>
          </a:p>
          <a:p>
            <a:pPr marL="393700" marR="951865" indent="-381000">
              <a:lnSpc>
                <a:spcPct val="80000"/>
              </a:lnSpc>
              <a:buChar char="•"/>
              <a:tabLst>
                <a:tab pos="393700" algn="l"/>
              </a:tabLst>
            </a:pPr>
            <a:r>
              <a:rPr sz="2400" dirty="0">
                <a:latin typeface="Arial MT"/>
                <a:cs typeface="Arial MT"/>
              </a:rPr>
              <a:t>It</a:t>
            </a:r>
            <a:r>
              <a:rPr sz="2400" spc="-7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therefore</a:t>
            </a:r>
            <a:r>
              <a:rPr sz="2400" spc="-65" dirty="0">
                <a:latin typeface="Arial MT"/>
                <a:cs typeface="Arial MT"/>
              </a:rPr>
              <a:t> </a:t>
            </a:r>
            <a:r>
              <a:rPr sz="2400" dirty="0">
                <a:latin typeface="Arial MT"/>
                <a:cs typeface="Arial MT"/>
              </a:rPr>
              <a:t>necessary</a:t>
            </a:r>
            <a:r>
              <a:rPr sz="2400" spc="-4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outside</a:t>
            </a:r>
            <a:r>
              <a:rPr sz="2400" spc="-45" dirty="0">
                <a:latin typeface="Arial MT"/>
                <a:cs typeface="Arial MT"/>
              </a:rPr>
              <a:t> </a:t>
            </a:r>
            <a:r>
              <a:rPr sz="2400" dirty="0">
                <a:latin typeface="Arial MT"/>
                <a:cs typeface="Arial MT"/>
              </a:rPr>
              <a:t>world</a:t>
            </a:r>
            <a:r>
              <a:rPr sz="2400" spc="-45" dirty="0">
                <a:latin typeface="Arial MT"/>
                <a:cs typeface="Arial MT"/>
              </a:rPr>
              <a:t> </a:t>
            </a:r>
            <a:r>
              <a:rPr sz="2400" dirty="0">
                <a:latin typeface="Arial MT"/>
                <a:cs typeface="Arial MT"/>
              </a:rPr>
              <a:t>perceive</a:t>
            </a:r>
            <a:r>
              <a:rPr sz="2400" spc="-50"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consistent </a:t>
            </a:r>
            <a:r>
              <a:rPr sz="2400" dirty="0">
                <a:latin typeface="Arial MT"/>
                <a:cs typeface="Arial MT"/>
              </a:rPr>
              <a:t>behavior</a:t>
            </a:r>
            <a:r>
              <a:rPr sz="2400" spc="-3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system</a:t>
            </a:r>
            <a:r>
              <a:rPr sz="2400" spc="-50" dirty="0">
                <a:latin typeface="Arial MT"/>
                <a:cs typeface="Arial MT"/>
              </a:rPr>
              <a:t> </a:t>
            </a:r>
            <a:r>
              <a:rPr sz="2400" dirty="0">
                <a:latin typeface="Arial MT"/>
                <a:cs typeface="Arial MT"/>
              </a:rPr>
              <a:t>despite</a:t>
            </a:r>
            <a:r>
              <a:rPr sz="2400" spc="-40" dirty="0">
                <a:latin typeface="Arial MT"/>
                <a:cs typeface="Arial MT"/>
              </a:rPr>
              <a:t> </a:t>
            </a:r>
            <a:r>
              <a:rPr sz="2400" spc="-10" dirty="0">
                <a:latin typeface="Arial MT"/>
                <a:cs typeface="Arial MT"/>
              </a:rPr>
              <a:t>failures.</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11</a:t>
            </a:r>
            <a:endParaRPr sz="1600">
              <a:latin typeface="Arial MT"/>
              <a:cs typeface="Arial M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Interactions</a:t>
            </a:r>
            <a:r>
              <a:rPr spc="-55" dirty="0"/>
              <a:t> </a:t>
            </a:r>
            <a:r>
              <a:rPr dirty="0"/>
              <a:t>with</a:t>
            </a:r>
            <a:r>
              <a:rPr spc="-25" dirty="0"/>
              <a:t> </a:t>
            </a:r>
            <a:r>
              <a:rPr dirty="0"/>
              <a:t>outside</a:t>
            </a:r>
            <a:r>
              <a:rPr spc="-55" dirty="0"/>
              <a:t> </a:t>
            </a:r>
            <a:r>
              <a:rPr dirty="0"/>
              <a:t>world</a:t>
            </a:r>
            <a:r>
              <a:rPr spc="-20" dirty="0"/>
              <a:t> </a:t>
            </a:r>
            <a:r>
              <a:rPr spc="-10" dirty="0"/>
              <a:t>(contd.)</a:t>
            </a:r>
          </a:p>
        </p:txBody>
      </p:sp>
      <p:sp>
        <p:nvSpPr>
          <p:cNvPr id="3" name="object 3"/>
          <p:cNvSpPr txBox="1"/>
          <p:nvPr/>
        </p:nvSpPr>
        <p:spPr>
          <a:xfrm>
            <a:off x="850493" y="1870709"/>
            <a:ext cx="10487025" cy="284099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Thus,</a:t>
            </a:r>
            <a:r>
              <a:rPr sz="2400" spc="-55" dirty="0">
                <a:latin typeface="Arial MT"/>
                <a:cs typeface="Arial MT"/>
              </a:rPr>
              <a:t> </a:t>
            </a:r>
            <a:r>
              <a:rPr sz="2400" dirty="0">
                <a:latin typeface="Arial MT"/>
                <a:cs typeface="Arial MT"/>
              </a:rPr>
              <a:t>before</a:t>
            </a:r>
            <a:r>
              <a:rPr sz="2400" spc="-55" dirty="0">
                <a:latin typeface="Arial MT"/>
                <a:cs typeface="Arial MT"/>
              </a:rPr>
              <a:t> </a:t>
            </a:r>
            <a:r>
              <a:rPr sz="2400" dirty="0">
                <a:latin typeface="Arial MT"/>
                <a:cs typeface="Arial MT"/>
              </a:rPr>
              <a:t>sending</a:t>
            </a:r>
            <a:r>
              <a:rPr sz="2400" spc="-35" dirty="0">
                <a:latin typeface="Arial MT"/>
                <a:cs typeface="Arial MT"/>
              </a:rPr>
              <a:t> </a:t>
            </a:r>
            <a:r>
              <a:rPr sz="2400" dirty="0">
                <a:latin typeface="Arial MT"/>
                <a:cs typeface="Arial MT"/>
              </a:rPr>
              <a:t>output</a:t>
            </a:r>
            <a:r>
              <a:rPr sz="2400" spc="-5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outside</a:t>
            </a:r>
            <a:r>
              <a:rPr sz="2400" spc="-50" dirty="0">
                <a:latin typeface="Arial MT"/>
                <a:cs typeface="Arial MT"/>
              </a:rPr>
              <a:t> </a:t>
            </a:r>
            <a:r>
              <a:rPr sz="2400" dirty="0">
                <a:latin typeface="Arial MT"/>
                <a:cs typeface="Arial MT"/>
              </a:rPr>
              <a:t>world,</a:t>
            </a:r>
            <a:r>
              <a:rPr sz="2400" spc="-4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system</a:t>
            </a:r>
            <a:r>
              <a:rPr sz="2400" spc="-50" dirty="0">
                <a:latin typeface="Arial MT"/>
                <a:cs typeface="Arial MT"/>
              </a:rPr>
              <a:t> </a:t>
            </a:r>
            <a:r>
              <a:rPr sz="2400" dirty="0">
                <a:latin typeface="Arial MT"/>
                <a:cs typeface="Arial MT"/>
              </a:rPr>
              <a:t>must</a:t>
            </a:r>
            <a:r>
              <a:rPr sz="2400" spc="-70" dirty="0">
                <a:latin typeface="Arial MT"/>
                <a:cs typeface="Arial MT"/>
              </a:rPr>
              <a:t> </a:t>
            </a:r>
            <a:r>
              <a:rPr sz="2400" spc="-10" dirty="0">
                <a:latin typeface="Arial MT"/>
                <a:cs typeface="Arial MT"/>
              </a:rPr>
              <a:t>ensure </a:t>
            </a:r>
            <a:r>
              <a:rPr sz="2400" dirty="0">
                <a:latin typeface="Arial MT"/>
                <a:cs typeface="Arial MT"/>
              </a:rPr>
              <a:t>that</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state</a:t>
            </a:r>
            <a:r>
              <a:rPr sz="2400" spc="-70" dirty="0">
                <a:latin typeface="Arial MT"/>
                <a:cs typeface="Arial MT"/>
              </a:rPr>
              <a:t> </a:t>
            </a:r>
            <a:r>
              <a:rPr sz="2400" dirty="0">
                <a:latin typeface="Arial MT"/>
                <a:cs typeface="Arial MT"/>
              </a:rPr>
              <a:t>from</a:t>
            </a:r>
            <a:r>
              <a:rPr sz="2400" spc="-50" dirty="0">
                <a:latin typeface="Arial MT"/>
                <a:cs typeface="Arial MT"/>
              </a:rPr>
              <a:t> </a:t>
            </a:r>
            <a:r>
              <a:rPr sz="2400" dirty="0">
                <a:latin typeface="Arial MT"/>
                <a:cs typeface="Arial MT"/>
              </a:rPr>
              <a:t>which</a:t>
            </a:r>
            <a:r>
              <a:rPr sz="2400" spc="-4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output</a:t>
            </a:r>
            <a:r>
              <a:rPr sz="2400" spc="-5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sent</a:t>
            </a:r>
            <a:r>
              <a:rPr sz="2400" spc="-55" dirty="0">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recovered</a:t>
            </a:r>
            <a:r>
              <a:rPr sz="2400" spc="-35" dirty="0">
                <a:latin typeface="Arial MT"/>
                <a:cs typeface="Arial MT"/>
              </a:rPr>
              <a:t> </a:t>
            </a:r>
            <a:r>
              <a:rPr sz="2400" dirty="0">
                <a:latin typeface="Arial MT"/>
                <a:cs typeface="Arial MT"/>
              </a:rPr>
              <a:t>despite</a:t>
            </a:r>
            <a:r>
              <a:rPr sz="2400" spc="-40" dirty="0">
                <a:latin typeface="Arial MT"/>
                <a:cs typeface="Arial MT"/>
              </a:rPr>
              <a:t> </a:t>
            </a:r>
            <a:r>
              <a:rPr sz="2400" dirty="0">
                <a:latin typeface="Arial MT"/>
                <a:cs typeface="Arial MT"/>
              </a:rPr>
              <a:t>of</a:t>
            </a:r>
            <a:r>
              <a:rPr sz="2400" spc="-50" dirty="0">
                <a:latin typeface="Arial MT"/>
                <a:cs typeface="Arial MT"/>
              </a:rPr>
              <a:t> </a:t>
            </a:r>
            <a:r>
              <a:rPr sz="2400" spc="-25" dirty="0">
                <a:latin typeface="Arial MT"/>
                <a:cs typeface="Arial MT"/>
              </a:rPr>
              <a:t>any </a:t>
            </a:r>
            <a:r>
              <a:rPr sz="2400" dirty="0">
                <a:latin typeface="Arial MT"/>
                <a:cs typeface="Arial MT"/>
              </a:rPr>
              <a:t>future</a:t>
            </a:r>
            <a:r>
              <a:rPr sz="2400" spc="-25" dirty="0">
                <a:latin typeface="Arial MT"/>
                <a:cs typeface="Arial MT"/>
              </a:rPr>
              <a:t> </a:t>
            </a:r>
            <a:r>
              <a:rPr sz="2400" spc="-10" dirty="0">
                <a:latin typeface="Arial MT"/>
                <a:cs typeface="Arial MT"/>
              </a:rPr>
              <a:t>failure</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700" marR="20955" indent="-381000">
              <a:lnSpc>
                <a:spcPct val="100000"/>
              </a:lnSpc>
              <a:buChar char="•"/>
              <a:tabLst>
                <a:tab pos="393700" algn="l"/>
              </a:tabLst>
            </a:pPr>
            <a:r>
              <a:rPr sz="2400" dirty="0">
                <a:latin typeface="Arial MT"/>
                <a:cs typeface="Arial MT"/>
              </a:rPr>
              <a:t>Similarly,</a:t>
            </a:r>
            <a:r>
              <a:rPr sz="2400" spc="-55" dirty="0">
                <a:latin typeface="Arial MT"/>
                <a:cs typeface="Arial MT"/>
              </a:rPr>
              <a:t> </a:t>
            </a:r>
            <a:r>
              <a:rPr sz="2400" dirty="0">
                <a:latin typeface="Arial MT"/>
                <a:cs typeface="Arial MT"/>
              </a:rPr>
              <a:t>input</a:t>
            </a:r>
            <a:r>
              <a:rPr sz="2400" spc="-65" dirty="0">
                <a:latin typeface="Arial MT"/>
                <a:cs typeface="Arial MT"/>
              </a:rPr>
              <a:t> </a:t>
            </a:r>
            <a:r>
              <a:rPr sz="2400" dirty="0">
                <a:latin typeface="Arial MT"/>
                <a:cs typeface="Arial MT"/>
              </a:rPr>
              <a:t>messages</a:t>
            </a:r>
            <a:r>
              <a:rPr sz="2400" spc="-60" dirty="0">
                <a:latin typeface="Arial MT"/>
                <a:cs typeface="Arial MT"/>
              </a:rPr>
              <a:t> </a:t>
            </a:r>
            <a:r>
              <a:rPr sz="2400" dirty="0">
                <a:latin typeface="Arial MT"/>
                <a:cs typeface="Arial MT"/>
              </a:rPr>
              <a:t>from</a:t>
            </a:r>
            <a:r>
              <a:rPr sz="2400" spc="-8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outside</a:t>
            </a:r>
            <a:r>
              <a:rPr sz="2400" spc="-65" dirty="0">
                <a:latin typeface="Arial MT"/>
                <a:cs typeface="Arial MT"/>
              </a:rPr>
              <a:t> </a:t>
            </a:r>
            <a:r>
              <a:rPr sz="2400" dirty="0">
                <a:latin typeface="Arial MT"/>
                <a:cs typeface="Arial MT"/>
              </a:rPr>
              <a:t>world</a:t>
            </a:r>
            <a:r>
              <a:rPr sz="2400" spc="-60" dirty="0">
                <a:latin typeface="Arial MT"/>
                <a:cs typeface="Arial MT"/>
              </a:rPr>
              <a:t> </a:t>
            </a:r>
            <a:r>
              <a:rPr sz="2400" dirty="0">
                <a:latin typeface="Arial MT"/>
                <a:cs typeface="Arial MT"/>
              </a:rPr>
              <a:t>may</a:t>
            </a:r>
            <a:r>
              <a:rPr sz="2400" spc="-70" dirty="0">
                <a:latin typeface="Arial MT"/>
                <a:cs typeface="Arial MT"/>
              </a:rPr>
              <a:t> </a:t>
            </a:r>
            <a:r>
              <a:rPr sz="2400" dirty="0">
                <a:latin typeface="Arial MT"/>
                <a:cs typeface="Arial MT"/>
              </a:rPr>
              <a:t>not</a:t>
            </a:r>
            <a:r>
              <a:rPr sz="2400" spc="-60" dirty="0">
                <a:latin typeface="Arial MT"/>
                <a:cs typeface="Arial MT"/>
              </a:rPr>
              <a:t> </a:t>
            </a:r>
            <a:r>
              <a:rPr sz="2400" dirty="0">
                <a:latin typeface="Arial MT"/>
                <a:cs typeface="Arial MT"/>
              </a:rPr>
              <a:t>be</a:t>
            </a:r>
            <a:r>
              <a:rPr sz="2400" spc="-70" dirty="0">
                <a:latin typeface="Arial MT"/>
                <a:cs typeface="Arial MT"/>
              </a:rPr>
              <a:t> </a:t>
            </a:r>
            <a:r>
              <a:rPr sz="2400" spc="-10" dirty="0">
                <a:latin typeface="Arial MT"/>
                <a:cs typeface="Arial MT"/>
              </a:rPr>
              <a:t>regenerated, </a:t>
            </a:r>
            <a:r>
              <a:rPr sz="2400" dirty="0">
                <a:latin typeface="Arial MT"/>
                <a:cs typeface="Arial MT"/>
              </a:rPr>
              <a:t>thus</a:t>
            </a:r>
            <a:r>
              <a:rPr sz="2400" spc="-7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recovery</a:t>
            </a:r>
            <a:r>
              <a:rPr sz="2400" spc="-65" dirty="0">
                <a:latin typeface="Arial MT"/>
                <a:cs typeface="Arial MT"/>
              </a:rPr>
              <a:t> </a:t>
            </a:r>
            <a:r>
              <a:rPr sz="2400" dirty="0">
                <a:latin typeface="Arial MT"/>
                <a:cs typeface="Arial MT"/>
              </a:rPr>
              <a:t>protocols</a:t>
            </a:r>
            <a:r>
              <a:rPr sz="2400" spc="-70" dirty="0">
                <a:latin typeface="Arial MT"/>
                <a:cs typeface="Arial MT"/>
              </a:rPr>
              <a:t> </a:t>
            </a:r>
            <a:r>
              <a:rPr sz="2400" dirty="0">
                <a:latin typeface="Arial MT"/>
                <a:cs typeface="Arial MT"/>
              </a:rPr>
              <a:t>must</a:t>
            </a:r>
            <a:r>
              <a:rPr sz="2400" spc="-70" dirty="0">
                <a:latin typeface="Arial MT"/>
                <a:cs typeface="Arial MT"/>
              </a:rPr>
              <a:t> </a:t>
            </a:r>
            <a:r>
              <a:rPr sz="2400" dirty="0">
                <a:latin typeface="Arial MT"/>
                <a:cs typeface="Arial MT"/>
              </a:rPr>
              <a:t>arrange</a:t>
            </a:r>
            <a:r>
              <a:rPr sz="2400" spc="-5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save</a:t>
            </a:r>
            <a:r>
              <a:rPr sz="2400" spc="-70" dirty="0">
                <a:latin typeface="Arial MT"/>
                <a:cs typeface="Arial MT"/>
              </a:rPr>
              <a:t> </a:t>
            </a:r>
            <a:r>
              <a:rPr sz="2400" dirty="0">
                <a:latin typeface="Arial MT"/>
                <a:cs typeface="Arial MT"/>
              </a:rPr>
              <a:t>these</a:t>
            </a:r>
            <a:r>
              <a:rPr sz="2400" spc="-75" dirty="0">
                <a:latin typeface="Arial MT"/>
                <a:cs typeface="Arial MT"/>
              </a:rPr>
              <a:t> </a:t>
            </a:r>
            <a:r>
              <a:rPr sz="2400" dirty="0">
                <a:latin typeface="Arial MT"/>
                <a:cs typeface="Arial MT"/>
              </a:rPr>
              <a:t>input</a:t>
            </a:r>
            <a:r>
              <a:rPr sz="2400" spc="-50" dirty="0">
                <a:latin typeface="Arial MT"/>
                <a:cs typeface="Arial MT"/>
              </a:rPr>
              <a:t> </a:t>
            </a:r>
            <a:r>
              <a:rPr sz="2400" dirty="0">
                <a:latin typeface="Arial MT"/>
                <a:cs typeface="Arial MT"/>
              </a:rPr>
              <a:t>messages</a:t>
            </a:r>
            <a:r>
              <a:rPr sz="2400" spc="-60" dirty="0">
                <a:latin typeface="Arial MT"/>
                <a:cs typeface="Arial MT"/>
              </a:rPr>
              <a:t> </a:t>
            </a:r>
            <a:r>
              <a:rPr sz="2400" spc="-25" dirty="0">
                <a:latin typeface="Arial MT"/>
                <a:cs typeface="Arial MT"/>
              </a:rPr>
              <a:t>so </a:t>
            </a:r>
            <a:r>
              <a:rPr sz="2400" dirty="0">
                <a:latin typeface="Arial MT"/>
                <a:cs typeface="Arial MT"/>
              </a:rPr>
              <a:t>that</a:t>
            </a:r>
            <a:r>
              <a:rPr sz="2400" spc="-45" dirty="0">
                <a:latin typeface="Arial MT"/>
                <a:cs typeface="Arial MT"/>
              </a:rPr>
              <a:t> </a:t>
            </a:r>
            <a:r>
              <a:rPr sz="2400" dirty="0">
                <a:latin typeface="Arial MT"/>
                <a:cs typeface="Arial MT"/>
              </a:rPr>
              <a:t>they</a:t>
            </a:r>
            <a:r>
              <a:rPr sz="2400" spc="-50" dirty="0">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be</a:t>
            </a:r>
            <a:r>
              <a:rPr sz="2400" spc="-40" dirty="0">
                <a:latin typeface="Arial MT"/>
                <a:cs typeface="Arial MT"/>
              </a:rPr>
              <a:t> </a:t>
            </a:r>
            <a:r>
              <a:rPr sz="2400" dirty="0">
                <a:latin typeface="Arial MT"/>
                <a:cs typeface="Arial MT"/>
              </a:rPr>
              <a:t>retrieved</a:t>
            </a:r>
            <a:r>
              <a:rPr sz="2400" spc="-40" dirty="0">
                <a:latin typeface="Arial MT"/>
                <a:cs typeface="Arial MT"/>
              </a:rPr>
              <a:t> </a:t>
            </a:r>
            <a:r>
              <a:rPr sz="2400" dirty="0">
                <a:latin typeface="Arial MT"/>
                <a:cs typeface="Arial MT"/>
              </a:rPr>
              <a:t>when</a:t>
            </a:r>
            <a:r>
              <a:rPr sz="2400" spc="-40" dirty="0">
                <a:latin typeface="Arial MT"/>
                <a:cs typeface="Arial MT"/>
              </a:rPr>
              <a:t> </a:t>
            </a:r>
            <a:r>
              <a:rPr sz="2400" spc="-10" dirty="0">
                <a:latin typeface="Arial MT"/>
                <a:cs typeface="Arial MT"/>
              </a:rPr>
              <a:t>needed.</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12</a:t>
            </a:r>
            <a:endParaRPr sz="1600">
              <a:latin typeface="Arial MT"/>
              <a:cs typeface="Arial M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Garbage</a:t>
            </a:r>
            <a:r>
              <a:rPr spc="-40" dirty="0"/>
              <a:t> </a:t>
            </a:r>
            <a:r>
              <a:rPr spc="-10" dirty="0"/>
              <a:t>Collection</a:t>
            </a:r>
          </a:p>
        </p:txBody>
      </p:sp>
      <p:sp>
        <p:nvSpPr>
          <p:cNvPr id="3" name="object 3"/>
          <p:cNvSpPr txBox="1"/>
          <p:nvPr/>
        </p:nvSpPr>
        <p:spPr>
          <a:xfrm>
            <a:off x="850493" y="1341882"/>
            <a:ext cx="10419080" cy="378714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Checkpoints</a:t>
            </a:r>
            <a:r>
              <a:rPr sz="2400" spc="-60" dirty="0">
                <a:latin typeface="Arial MT"/>
                <a:cs typeface="Arial MT"/>
              </a:rPr>
              <a:t> </a:t>
            </a:r>
            <a:r>
              <a:rPr sz="2400" dirty="0">
                <a:latin typeface="Arial MT"/>
                <a:cs typeface="Arial MT"/>
              </a:rPr>
              <a:t>and</a:t>
            </a:r>
            <a:r>
              <a:rPr sz="2400" spc="-75" dirty="0">
                <a:latin typeface="Arial MT"/>
                <a:cs typeface="Arial MT"/>
              </a:rPr>
              <a:t> </a:t>
            </a:r>
            <a:r>
              <a:rPr sz="2400" dirty="0">
                <a:latin typeface="Arial MT"/>
                <a:cs typeface="Arial MT"/>
              </a:rPr>
              <a:t>event</a:t>
            </a:r>
            <a:r>
              <a:rPr sz="2400" spc="-85" dirty="0">
                <a:latin typeface="Arial MT"/>
                <a:cs typeface="Arial MT"/>
              </a:rPr>
              <a:t> </a:t>
            </a:r>
            <a:r>
              <a:rPr sz="2400" dirty="0">
                <a:latin typeface="Arial MT"/>
                <a:cs typeface="Arial MT"/>
              </a:rPr>
              <a:t>logs</a:t>
            </a:r>
            <a:r>
              <a:rPr sz="2400" spc="-75" dirty="0">
                <a:latin typeface="Arial MT"/>
                <a:cs typeface="Arial MT"/>
              </a:rPr>
              <a:t> </a:t>
            </a:r>
            <a:r>
              <a:rPr sz="2400" dirty="0">
                <a:latin typeface="Arial MT"/>
                <a:cs typeface="Arial MT"/>
              </a:rPr>
              <a:t>consume</a:t>
            </a:r>
            <a:r>
              <a:rPr sz="2400" spc="-80" dirty="0">
                <a:latin typeface="Arial MT"/>
                <a:cs typeface="Arial MT"/>
              </a:rPr>
              <a:t> </a:t>
            </a:r>
            <a:r>
              <a:rPr sz="2400" dirty="0">
                <a:latin typeface="Arial MT"/>
                <a:cs typeface="Arial MT"/>
              </a:rPr>
              <a:t>storage</a:t>
            </a:r>
            <a:r>
              <a:rPr sz="2400" spc="-90" dirty="0">
                <a:latin typeface="Arial MT"/>
                <a:cs typeface="Arial MT"/>
              </a:rPr>
              <a:t> </a:t>
            </a:r>
            <a:r>
              <a:rPr sz="2400" spc="-10" dirty="0">
                <a:latin typeface="Arial MT"/>
                <a:cs typeface="Arial MT"/>
              </a:rPr>
              <a:t>resources.</a:t>
            </a:r>
            <a:endParaRPr sz="2400">
              <a:latin typeface="Arial MT"/>
              <a:cs typeface="Arial MT"/>
            </a:endParaRPr>
          </a:p>
          <a:p>
            <a:pPr>
              <a:lnSpc>
                <a:spcPct val="100000"/>
              </a:lnSpc>
              <a:spcBef>
                <a:spcPts val="1875"/>
              </a:spcBef>
              <a:buFont typeface="Arial MT"/>
              <a:buChar char="•"/>
            </a:pPr>
            <a:endParaRPr sz="2400">
              <a:latin typeface="Arial MT"/>
              <a:cs typeface="Arial MT"/>
            </a:endParaRPr>
          </a:p>
          <a:p>
            <a:pPr marL="393700" marR="169545" indent="-381000">
              <a:lnSpc>
                <a:spcPts val="2590"/>
              </a:lnSpc>
              <a:buChar char="•"/>
              <a:tabLst>
                <a:tab pos="393700" algn="l"/>
              </a:tabLst>
            </a:pPr>
            <a:r>
              <a:rPr sz="2400" dirty="0">
                <a:latin typeface="Arial MT"/>
                <a:cs typeface="Arial MT"/>
              </a:rPr>
              <a:t>As</a:t>
            </a:r>
            <a:r>
              <a:rPr sz="2400" spc="-7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application</a:t>
            </a:r>
            <a:r>
              <a:rPr sz="2400" spc="-50" dirty="0">
                <a:latin typeface="Arial MT"/>
                <a:cs typeface="Arial MT"/>
              </a:rPr>
              <a:t> </a:t>
            </a:r>
            <a:r>
              <a:rPr sz="2400" dirty="0">
                <a:latin typeface="Arial MT"/>
                <a:cs typeface="Arial MT"/>
              </a:rPr>
              <a:t>progresses</a:t>
            </a:r>
            <a:r>
              <a:rPr sz="2400" spc="-65"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more</a:t>
            </a:r>
            <a:r>
              <a:rPr sz="2400" spc="-85" dirty="0">
                <a:latin typeface="Arial MT"/>
                <a:cs typeface="Arial MT"/>
              </a:rPr>
              <a:t> </a:t>
            </a:r>
            <a:r>
              <a:rPr sz="2400" dirty="0">
                <a:latin typeface="Arial MT"/>
                <a:cs typeface="Arial MT"/>
              </a:rPr>
              <a:t>recovery</a:t>
            </a:r>
            <a:r>
              <a:rPr sz="2400" spc="-70" dirty="0">
                <a:latin typeface="Arial MT"/>
                <a:cs typeface="Arial MT"/>
              </a:rPr>
              <a:t> </a:t>
            </a:r>
            <a:r>
              <a:rPr sz="2400" dirty="0">
                <a:latin typeface="Arial MT"/>
                <a:cs typeface="Arial MT"/>
              </a:rPr>
              <a:t>information</a:t>
            </a:r>
            <a:r>
              <a:rPr sz="2400" spc="-65" dirty="0">
                <a:latin typeface="Arial MT"/>
                <a:cs typeface="Arial MT"/>
              </a:rPr>
              <a:t> </a:t>
            </a:r>
            <a:r>
              <a:rPr sz="2400" dirty="0">
                <a:latin typeface="Arial MT"/>
                <a:cs typeface="Arial MT"/>
              </a:rPr>
              <a:t>collected,</a:t>
            </a:r>
            <a:r>
              <a:rPr sz="2400" spc="-65" dirty="0">
                <a:latin typeface="Arial MT"/>
                <a:cs typeface="Arial MT"/>
              </a:rPr>
              <a:t> </a:t>
            </a:r>
            <a:r>
              <a:rPr sz="2400" spc="-50" dirty="0">
                <a:latin typeface="Arial MT"/>
                <a:cs typeface="Arial MT"/>
              </a:rPr>
              <a:t>a </a:t>
            </a:r>
            <a:r>
              <a:rPr sz="2400" dirty="0">
                <a:latin typeface="Arial MT"/>
                <a:cs typeface="Arial MT"/>
              </a:rPr>
              <a:t>subset</a:t>
            </a:r>
            <a:r>
              <a:rPr sz="2400" spc="-40" dirty="0">
                <a:latin typeface="Arial MT"/>
                <a:cs typeface="Arial MT"/>
              </a:rPr>
              <a:t> </a:t>
            </a:r>
            <a:r>
              <a:rPr sz="2400" dirty="0">
                <a:latin typeface="Arial MT"/>
                <a:cs typeface="Arial MT"/>
              </a:rPr>
              <a:t>of</a:t>
            </a:r>
            <a:r>
              <a:rPr sz="2400" spc="-4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stored</a:t>
            </a:r>
            <a:r>
              <a:rPr sz="2400" spc="-50" dirty="0">
                <a:latin typeface="Arial MT"/>
                <a:cs typeface="Arial MT"/>
              </a:rPr>
              <a:t> </a:t>
            </a:r>
            <a:r>
              <a:rPr sz="2400" dirty="0">
                <a:latin typeface="Arial MT"/>
                <a:cs typeface="Arial MT"/>
              </a:rPr>
              <a:t>information</a:t>
            </a:r>
            <a:r>
              <a:rPr sz="2400" spc="-30" dirty="0">
                <a:latin typeface="Arial MT"/>
                <a:cs typeface="Arial MT"/>
              </a:rPr>
              <a:t> </a:t>
            </a:r>
            <a:r>
              <a:rPr sz="2400" dirty="0">
                <a:latin typeface="Arial MT"/>
                <a:cs typeface="Arial MT"/>
              </a:rPr>
              <a:t>may</a:t>
            </a:r>
            <a:r>
              <a:rPr sz="2400" spc="-40" dirty="0">
                <a:latin typeface="Arial MT"/>
                <a:cs typeface="Arial MT"/>
              </a:rPr>
              <a:t> </a:t>
            </a:r>
            <a:r>
              <a:rPr sz="2400" dirty="0">
                <a:latin typeface="Arial MT"/>
                <a:cs typeface="Arial MT"/>
              </a:rPr>
              <a:t>become</a:t>
            </a:r>
            <a:r>
              <a:rPr sz="2400" spc="-50" dirty="0">
                <a:latin typeface="Arial MT"/>
                <a:cs typeface="Arial MT"/>
              </a:rPr>
              <a:t> </a:t>
            </a:r>
            <a:r>
              <a:rPr sz="2400" dirty="0">
                <a:latin typeface="Arial MT"/>
                <a:cs typeface="Arial MT"/>
              </a:rPr>
              <a:t>useless</a:t>
            </a:r>
            <a:r>
              <a:rPr sz="2400" spc="-20" dirty="0">
                <a:latin typeface="Arial MT"/>
                <a:cs typeface="Arial MT"/>
              </a:rPr>
              <a:t> </a:t>
            </a:r>
            <a:r>
              <a:rPr sz="2400" dirty="0">
                <a:latin typeface="Arial MT"/>
                <a:cs typeface="Arial MT"/>
              </a:rPr>
              <a:t>for</a:t>
            </a:r>
            <a:r>
              <a:rPr sz="2400" spc="-55" dirty="0">
                <a:latin typeface="Arial MT"/>
                <a:cs typeface="Arial MT"/>
              </a:rPr>
              <a:t> </a:t>
            </a:r>
            <a:r>
              <a:rPr sz="2400" spc="-10" dirty="0">
                <a:latin typeface="Arial MT"/>
                <a:cs typeface="Arial MT"/>
              </a:rPr>
              <a:t>recovery.</a:t>
            </a:r>
            <a:endParaRPr sz="2400">
              <a:latin typeface="Arial MT"/>
              <a:cs typeface="Arial MT"/>
            </a:endParaRPr>
          </a:p>
          <a:p>
            <a:pPr>
              <a:lnSpc>
                <a:spcPct val="100000"/>
              </a:lnSpc>
              <a:spcBef>
                <a:spcPts val="1500"/>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Garbage</a:t>
            </a:r>
            <a:r>
              <a:rPr sz="2400" spc="-75" dirty="0">
                <a:latin typeface="Arial MT"/>
                <a:cs typeface="Arial MT"/>
              </a:rPr>
              <a:t> </a:t>
            </a:r>
            <a:r>
              <a:rPr sz="2400" dirty="0">
                <a:latin typeface="Arial MT"/>
                <a:cs typeface="Arial MT"/>
              </a:rPr>
              <a:t>collection</a:t>
            </a:r>
            <a:r>
              <a:rPr sz="2400" spc="-45" dirty="0">
                <a:latin typeface="Arial MT"/>
                <a:cs typeface="Arial MT"/>
              </a:rPr>
              <a:t> </a:t>
            </a:r>
            <a:r>
              <a:rPr sz="2400" dirty="0">
                <a:latin typeface="Arial MT"/>
                <a:cs typeface="Arial MT"/>
              </a:rPr>
              <a:t>is</a:t>
            </a:r>
            <a:r>
              <a:rPr sz="2400" spc="-7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deletion</a:t>
            </a:r>
            <a:r>
              <a:rPr sz="2400" spc="-5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such</a:t>
            </a:r>
            <a:r>
              <a:rPr sz="2400" spc="-75" dirty="0">
                <a:latin typeface="Arial MT"/>
                <a:cs typeface="Arial MT"/>
              </a:rPr>
              <a:t> </a:t>
            </a:r>
            <a:r>
              <a:rPr sz="2400" dirty="0">
                <a:latin typeface="Arial MT"/>
                <a:cs typeface="Arial MT"/>
              </a:rPr>
              <a:t>useless</a:t>
            </a:r>
            <a:r>
              <a:rPr sz="2400" spc="-65" dirty="0">
                <a:latin typeface="Arial MT"/>
                <a:cs typeface="Arial MT"/>
              </a:rPr>
              <a:t> </a:t>
            </a:r>
            <a:r>
              <a:rPr sz="2400" dirty="0">
                <a:latin typeface="Arial MT"/>
                <a:cs typeface="Arial MT"/>
              </a:rPr>
              <a:t>recovery</a:t>
            </a:r>
            <a:r>
              <a:rPr sz="2400" spc="-65" dirty="0">
                <a:latin typeface="Arial MT"/>
                <a:cs typeface="Arial MT"/>
              </a:rPr>
              <a:t> </a:t>
            </a:r>
            <a:r>
              <a:rPr sz="2400" spc="-10" dirty="0">
                <a:latin typeface="Arial MT"/>
                <a:cs typeface="Arial MT"/>
              </a:rPr>
              <a:t>information.</a:t>
            </a:r>
            <a:endParaRPr sz="2400">
              <a:latin typeface="Arial MT"/>
              <a:cs typeface="Arial MT"/>
            </a:endParaRPr>
          </a:p>
          <a:p>
            <a:pPr>
              <a:lnSpc>
                <a:spcPct val="100000"/>
              </a:lnSpc>
              <a:spcBef>
                <a:spcPts val="1880"/>
              </a:spcBef>
              <a:buFont typeface="Arial MT"/>
              <a:buChar char="•"/>
            </a:pPr>
            <a:endParaRPr sz="2400">
              <a:latin typeface="Arial MT"/>
              <a:cs typeface="Arial MT"/>
            </a:endParaRPr>
          </a:p>
          <a:p>
            <a:pPr marL="393700" marR="5080" indent="-381000">
              <a:lnSpc>
                <a:spcPts val="2590"/>
              </a:lnSpc>
              <a:buChar char="•"/>
              <a:tabLst>
                <a:tab pos="393700" algn="l"/>
              </a:tabLst>
            </a:pPr>
            <a:r>
              <a:rPr sz="2400" dirty="0">
                <a:latin typeface="Arial MT"/>
                <a:cs typeface="Arial MT"/>
              </a:rPr>
              <a:t>A</a:t>
            </a:r>
            <a:r>
              <a:rPr sz="2400" spc="-75" dirty="0">
                <a:latin typeface="Arial MT"/>
                <a:cs typeface="Arial MT"/>
              </a:rPr>
              <a:t> </a:t>
            </a:r>
            <a:r>
              <a:rPr sz="2400" dirty="0">
                <a:latin typeface="Arial MT"/>
                <a:cs typeface="Arial MT"/>
              </a:rPr>
              <a:t>common</a:t>
            </a:r>
            <a:r>
              <a:rPr sz="2400" spc="-85" dirty="0">
                <a:latin typeface="Arial MT"/>
                <a:cs typeface="Arial MT"/>
              </a:rPr>
              <a:t> </a:t>
            </a:r>
            <a:r>
              <a:rPr sz="2400" dirty="0">
                <a:latin typeface="Arial MT"/>
                <a:cs typeface="Arial MT"/>
              </a:rPr>
              <a:t>approach</a:t>
            </a:r>
            <a:r>
              <a:rPr sz="2400" spc="-50"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garbage</a:t>
            </a:r>
            <a:r>
              <a:rPr sz="2400" spc="-55" dirty="0">
                <a:latin typeface="Arial MT"/>
                <a:cs typeface="Arial MT"/>
              </a:rPr>
              <a:t> </a:t>
            </a:r>
            <a:r>
              <a:rPr sz="2400" dirty="0">
                <a:latin typeface="Arial MT"/>
                <a:cs typeface="Arial MT"/>
              </a:rPr>
              <a:t>collection</a:t>
            </a:r>
            <a:r>
              <a:rPr sz="2400" spc="-60" dirty="0">
                <a:latin typeface="Arial MT"/>
                <a:cs typeface="Arial MT"/>
              </a:rPr>
              <a:t> </a:t>
            </a:r>
            <a:r>
              <a:rPr sz="2400" dirty="0">
                <a:latin typeface="Arial MT"/>
                <a:cs typeface="Arial MT"/>
              </a:rPr>
              <a:t>is</a:t>
            </a:r>
            <a:r>
              <a:rPr sz="2400" spc="-7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identify</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recovery</a:t>
            </a:r>
            <a:r>
              <a:rPr sz="2400" spc="-65" dirty="0">
                <a:latin typeface="Arial MT"/>
                <a:cs typeface="Arial MT"/>
              </a:rPr>
              <a:t> </a:t>
            </a:r>
            <a:r>
              <a:rPr sz="2400" spc="-20" dirty="0">
                <a:latin typeface="Arial MT"/>
                <a:cs typeface="Arial MT"/>
              </a:rPr>
              <a:t>line </a:t>
            </a:r>
            <a:r>
              <a:rPr sz="2400" dirty="0">
                <a:latin typeface="Arial MT"/>
                <a:cs typeface="Arial MT"/>
              </a:rPr>
              <a:t>and</a:t>
            </a:r>
            <a:r>
              <a:rPr sz="2400" spc="-65" dirty="0">
                <a:latin typeface="Arial MT"/>
                <a:cs typeface="Arial MT"/>
              </a:rPr>
              <a:t> </a:t>
            </a:r>
            <a:r>
              <a:rPr sz="2400" dirty="0">
                <a:latin typeface="Arial MT"/>
                <a:cs typeface="Arial MT"/>
              </a:rPr>
              <a:t>discard</a:t>
            </a:r>
            <a:r>
              <a:rPr sz="2400" spc="-60" dirty="0">
                <a:latin typeface="Arial MT"/>
                <a:cs typeface="Arial MT"/>
              </a:rPr>
              <a:t> </a:t>
            </a:r>
            <a:r>
              <a:rPr sz="2400" dirty="0">
                <a:latin typeface="Arial MT"/>
                <a:cs typeface="Arial MT"/>
              </a:rPr>
              <a:t>all</a:t>
            </a:r>
            <a:r>
              <a:rPr sz="2400" spc="-65" dirty="0">
                <a:latin typeface="Arial MT"/>
                <a:cs typeface="Arial MT"/>
              </a:rPr>
              <a:t> </a:t>
            </a:r>
            <a:r>
              <a:rPr sz="2400" dirty="0">
                <a:latin typeface="Arial MT"/>
                <a:cs typeface="Arial MT"/>
              </a:rPr>
              <a:t>information</a:t>
            </a:r>
            <a:r>
              <a:rPr sz="2400" spc="-60" dirty="0">
                <a:latin typeface="Arial MT"/>
                <a:cs typeface="Arial MT"/>
              </a:rPr>
              <a:t> </a:t>
            </a:r>
            <a:r>
              <a:rPr sz="2400" dirty="0">
                <a:latin typeface="Arial MT"/>
                <a:cs typeface="Arial MT"/>
              </a:rPr>
              <a:t>relating</a:t>
            </a:r>
            <a:r>
              <a:rPr sz="2400" spc="-6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events</a:t>
            </a:r>
            <a:r>
              <a:rPr sz="2400" spc="-70" dirty="0">
                <a:latin typeface="Arial MT"/>
                <a:cs typeface="Arial MT"/>
              </a:rPr>
              <a:t> </a:t>
            </a:r>
            <a:r>
              <a:rPr sz="2400" dirty="0">
                <a:latin typeface="Arial MT"/>
                <a:cs typeface="Arial MT"/>
              </a:rPr>
              <a:t>that</a:t>
            </a:r>
            <a:r>
              <a:rPr sz="2400" spc="-85" dirty="0">
                <a:latin typeface="Arial MT"/>
                <a:cs typeface="Arial MT"/>
              </a:rPr>
              <a:t> </a:t>
            </a:r>
            <a:r>
              <a:rPr sz="2400" dirty="0">
                <a:latin typeface="Arial MT"/>
                <a:cs typeface="Arial MT"/>
              </a:rPr>
              <a:t>occurred</a:t>
            </a:r>
            <a:r>
              <a:rPr sz="2400" spc="-60" dirty="0">
                <a:latin typeface="Arial MT"/>
                <a:cs typeface="Arial MT"/>
              </a:rPr>
              <a:t> </a:t>
            </a:r>
            <a:r>
              <a:rPr sz="2400" dirty="0">
                <a:latin typeface="Arial MT"/>
                <a:cs typeface="Arial MT"/>
              </a:rPr>
              <a:t>before</a:t>
            </a:r>
            <a:r>
              <a:rPr sz="2400" spc="-70" dirty="0">
                <a:latin typeface="Arial MT"/>
                <a:cs typeface="Arial MT"/>
              </a:rPr>
              <a:t> </a:t>
            </a:r>
            <a:r>
              <a:rPr sz="2400" dirty="0">
                <a:latin typeface="Arial MT"/>
                <a:cs typeface="Arial MT"/>
              </a:rPr>
              <a:t>that</a:t>
            </a:r>
            <a:r>
              <a:rPr sz="2400" spc="-90" dirty="0">
                <a:latin typeface="Arial MT"/>
                <a:cs typeface="Arial MT"/>
              </a:rPr>
              <a:t> </a:t>
            </a:r>
            <a:r>
              <a:rPr sz="2400" spc="-10" dirty="0">
                <a:latin typeface="Arial MT"/>
                <a:cs typeface="Arial MT"/>
              </a:rPr>
              <a:t>line.</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13</a:t>
            </a:r>
            <a:endParaRPr sz="16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F297C-787F-7945-F1E6-8327EEC3F2AE}"/>
              </a:ext>
            </a:extLst>
          </p:cNvPr>
          <p:cNvSpPr>
            <a:spLocks noGrp="1"/>
          </p:cNvSpPr>
          <p:nvPr>
            <p:ph type="title"/>
          </p:nvPr>
        </p:nvSpPr>
        <p:spPr>
          <a:xfrm>
            <a:off x="774293" y="353313"/>
            <a:ext cx="7600950" cy="492443"/>
          </a:xfrm>
        </p:spPr>
        <p:txBody>
          <a:bodyPr/>
          <a:lstStyle/>
          <a:p>
            <a:r>
              <a:rPr lang="en-US" dirty="0"/>
              <a:t>Use Case: Video Streaming</a:t>
            </a:r>
            <a:endParaRPr lang="en-IN" dirty="0"/>
          </a:p>
        </p:txBody>
      </p:sp>
      <p:sp>
        <p:nvSpPr>
          <p:cNvPr id="3" name="Text Placeholder 2">
            <a:extLst>
              <a:ext uri="{FF2B5EF4-FFF2-40B4-BE49-F238E27FC236}">
                <a16:creationId xmlns:a16="http://schemas.microsoft.com/office/drawing/2014/main" id="{C46E85AC-1F9D-388C-0F97-81B8EE0618E0}"/>
              </a:ext>
            </a:extLst>
          </p:cNvPr>
          <p:cNvSpPr>
            <a:spLocks noGrp="1"/>
          </p:cNvSpPr>
          <p:nvPr>
            <p:ph type="body" idx="1"/>
          </p:nvPr>
        </p:nvSpPr>
        <p:spPr>
          <a:xfrm>
            <a:off x="813841" y="1305305"/>
            <a:ext cx="10564317" cy="4939814"/>
          </a:xfrm>
        </p:spPr>
        <p:txBody>
          <a:bodyPr/>
          <a:lstStyle/>
          <a:p>
            <a:pPr>
              <a:lnSpc>
                <a:spcPct val="150000"/>
              </a:lnSpc>
              <a:buNone/>
            </a:pPr>
            <a:r>
              <a:rPr lang="en-IN" sz="1800" b="1" dirty="0"/>
              <a:t>Challenges Without Scale-Out</a:t>
            </a:r>
          </a:p>
          <a:p>
            <a:pPr>
              <a:lnSpc>
                <a:spcPct val="150000"/>
              </a:lnSpc>
              <a:buFont typeface="+mj-lt"/>
              <a:buAutoNum type="arabicPeriod"/>
            </a:pPr>
            <a:r>
              <a:rPr lang="en-IN" sz="1800" b="1" dirty="0"/>
              <a:t>High Latency</a:t>
            </a:r>
            <a:r>
              <a:rPr lang="en-IN" sz="1800" dirty="0"/>
              <a:t>: A single server cannot process all video requests, causing buffering issues.</a:t>
            </a:r>
          </a:p>
          <a:p>
            <a:pPr>
              <a:lnSpc>
                <a:spcPct val="150000"/>
              </a:lnSpc>
              <a:buFont typeface="+mj-lt"/>
              <a:buAutoNum type="arabicPeriod"/>
            </a:pPr>
            <a:r>
              <a:rPr lang="en-IN" sz="1800" b="1" dirty="0"/>
              <a:t>Server Overload</a:t>
            </a:r>
            <a:r>
              <a:rPr lang="en-IN" sz="1800" dirty="0"/>
              <a:t>: If too many users request content, CPU and memory usage spike, leading to crashes.</a:t>
            </a:r>
          </a:p>
          <a:p>
            <a:pPr>
              <a:lnSpc>
                <a:spcPct val="150000"/>
              </a:lnSpc>
              <a:buFont typeface="+mj-lt"/>
              <a:buAutoNum type="arabicPeriod"/>
            </a:pPr>
            <a:r>
              <a:rPr lang="en-IN" sz="1800" b="1" dirty="0"/>
              <a:t>Limited Storage</a:t>
            </a:r>
            <a:r>
              <a:rPr lang="en-IN" sz="1800" dirty="0"/>
              <a:t>: One machine cannot store all video content.</a:t>
            </a:r>
          </a:p>
          <a:p>
            <a:pPr>
              <a:lnSpc>
                <a:spcPct val="150000"/>
              </a:lnSpc>
              <a:buFont typeface="+mj-lt"/>
              <a:buAutoNum type="arabicPeriod"/>
            </a:pPr>
            <a:r>
              <a:rPr lang="en-IN" sz="1800" b="1" dirty="0"/>
              <a:t>Single Point of Failure</a:t>
            </a:r>
            <a:r>
              <a:rPr lang="en-IN" sz="1800" dirty="0"/>
              <a:t>: If the main server fails, the entire system crashes.</a:t>
            </a:r>
          </a:p>
          <a:p>
            <a:pPr>
              <a:lnSpc>
                <a:spcPct val="150000"/>
              </a:lnSpc>
              <a:buFont typeface="+mj-lt"/>
              <a:buAutoNum type="arabicPeriod"/>
            </a:pPr>
            <a:r>
              <a:rPr lang="en-IN" sz="1800" b="1" dirty="0"/>
              <a:t>Scalability Issues</a:t>
            </a:r>
            <a:r>
              <a:rPr lang="en-IN" sz="1800" dirty="0"/>
              <a:t>: A single powerful server (Scale-Up) is expensive and has physical limitations.</a:t>
            </a:r>
          </a:p>
          <a:p>
            <a:pPr>
              <a:lnSpc>
                <a:spcPct val="150000"/>
              </a:lnSpc>
            </a:pPr>
            <a:endParaRPr lang="en-IN" sz="1800" dirty="0"/>
          </a:p>
          <a:p>
            <a:pPr>
              <a:lnSpc>
                <a:spcPct val="150000"/>
              </a:lnSpc>
              <a:buNone/>
            </a:pPr>
            <a:r>
              <a:rPr lang="en-IN" sz="1800" b="1" dirty="0"/>
              <a:t>Solution: Scale-Out (Horizontal Scaling)</a:t>
            </a:r>
          </a:p>
          <a:p>
            <a:pPr>
              <a:lnSpc>
                <a:spcPct val="150000"/>
              </a:lnSpc>
            </a:pPr>
            <a:r>
              <a:rPr lang="en-IN" sz="1800" dirty="0"/>
              <a:t>To handle increasing demand, the system </a:t>
            </a:r>
            <a:r>
              <a:rPr lang="en-IN" sz="1800" b="1" dirty="0"/>
              <a:t>scales out</a:t>
            </a:r>
            <a:r>
              <a:rPr lang="en-IN" sz="1800" dirty="0"/>
              <a:t> by adding </a:t>
            </a:r>
            <a:r>
              <a:rPr lang="en-IN" sz="1800" b="1" dirty="0"/>
              <a:t>multiple distributed servers</a:t>
            </a:r>
            <a:r>
              <a:rPr lang="en-IN" sz="1800" dirty="0"/>
              <a:t>. Instead of relying on </a:t>
            </a:r>
            <a:r>
              <a:rPr lang="en-IN" sz="1800" b="1" dirty="0"/>
              <a:t>one large machine</a:t>
            </a:r>
            <a:r>
              <a:rPr lang="en-IN" sz="1800" dirty="0"/>
              <a:t>, we distribute the load across many machines.</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4395D7-7013-2114-D1DF-4E0119A98AD1}"/>
                  </a:ext>
                </a:extLst>
              </p14:cNvPr>
              <p14:cNvContentPartPr/>
              <p14:nvPr/>
            </p14:nvContentPartPr>
            <p14:xfrm>
              <a:off x="1214280" y="1116360"/>
              <a:ext cx="9626760" cy="4786560"/>
            </p14:xfrm>
          </p:contentPart>
        </mc:Choice>
        <mc:Fallback xmlns="">
          <p:pic>
            <p:nvPicPr>
              <p:cNvPr id="4" name="Ink 3">
                <a:extLst>
                  <a:ext uri="{FF2B5EF4-FFF2-40B4-BE49-F238E27FC236}">
                    <a16:creationId xmlns:a16="http://schemas.microsoft.com/office/drawing/2014/main" id="{2E4395D7-7013-2114-D1DF-4E0119A98AD1}"/>
                  </a:ext>
                </a:extLst>
              </p:cNvPr>
              <p:cNvPicPr/>
              <p:nvPr/>
            </p:nvPicPr>
            <p:blipFill>
              <a:blip r:embed="rId3"/>
              <a:stretch>
                <a:fillRect/>
              </a:stretch>
            </p:blipFill>
            <p:spPr>
              <a:xfrm>
                <a:off x="1204920" y="1107000"/>
                <a:ext cx="9645480" cy="4805280"/>
              </a:xfrm>
              <a:prstGeom prst="rect">
                <a:avLst/>
              </a:prstGeom>
            </p:spPr>
          </p:pic>
        </mc:Fallback>
      </mc:AlternateContent>
    </p:spTree>
    <p:extLst>
      <p:ext uri="{BB962C8B-B14F-4D97-AF65-F5344CB8AC3E}">
        <p14:creationId xmlns:p14="http://schemas.microsoft.com/office/powerpoint/2010/main" val="381650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Checkpoint-</a:t>
            </a:r>
            <a:r>
              <a:rPr dirty="0"/>
              <a:t>Based</a:t>
            </a:r>
            <a:r>
              <a:rPr spc="-5" dirty="0"/>
              <a:t> </a:t>
            </a:r>
            <a:r>
              <a:rPr spc="-10" dirty="0"/>
              <a:t>Protocols</a:t>
            </a:r>
          </a:p>
        </p:txBody>
      </p:sp>
      <p:sp>
        <p:nvSpPr>
          <p:cNvPr id="3" name="object 3"/>
          <p:cNvSpPr txBox="1"/>
          <p:nvPr/>
        </p:nvSpPr>
        <p:spPr>
          <a:xfrm>
            <a:off x="850493" y="1273302"/>
            <a:ext cx="9831705" cy="452247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spc="-10" dirty="0">
                <a:latin typeface="Arial MT"/>
                <a:cs typeface="Arial MT"/>
              </a:rPr>
              <a:t>Uncoordinated</a:t>
            </a:r>
            <a:r>
              <a:rPr sz="2400" spc="-60" dirty="0">
                <a:latin typeface="Arial MT"/>
                <a:cs typeface="Arial MT"/>
              </a:rPr>
              <a:t> </a:t>
            </a:r>
            <a:r>
              <a:rPr sz="2400" dirty="0">
                <a:latin typeface="Arial MT"/>
                <a:cs typeface="Arial MT"/>
              </a:rPr>
              <a:t>Check</a:t>
            </a:r>
            <a:r>
              <a:rPr sz="2400" spc="-75" dirty="0">
                <a:latin typeface="Arial MT"/>
                <a:cs typeface="Arial MT"/>
              </a:rPr>
              <a:t> </a:t>
            </a:r>
            <a:r>
              <a:rPr sz="2400" spc="-10" dirty="0">
                <a:latin typeface="Arial MT"/>
                <a:cs typeface="Arial MT"/>
              </a:rPr>
              <a:t>pointing</a:t>
            </a:r>
            <a:endParaRPr sz="2400">
              <a:latin typeface="Arial MT"/>
              <a:cs typeface="Arial MT"/>
            </a:endParaRPr>
          </a:p>
          <a:p>
            <a:pPr marL="850900" marR="5080" lvl="1" indent="-368935">
              <a:lnSpc>
                <a:spcPct val="70000"/>
              </a:lnSpc>
              <a:spcBef>
                <a:spcPts val="1005"/>
              </a:spcBef>
              <a:buSzPct val="91666"/>
              <a:buChar char="•"/>
              <a:tabLst>
                <a:tab pos="850900" algn="l"/>
              </a:tabLst>
            </a:pPr>
            <a:r>
              <a:rPr sz="2400" dirty="0">
                <a:latin typeface="Arial MT"/>
                <a:cs typeface="Arial MT"/>
              </a:rPr>
              <a:t>Allows</a:t>
            </a:r>
            <a:r>
              <a:rPr sz="2400" spc="-65" dirty="0">
                <a:latin typeface="Arial MT"/>
                <a:cs typeface="Arial MT"/>
              </a:rPr>
              <a:t> </a:t>
            </a:r>
            <a:r>
              <a:rPr sz="2400" dirty="0">
                <a:latin typeface="Arial MT"/>
                <a:cs typeface="Arial MT"/>
              </a:rPr>
              <a:t>each</a:t>
            </a:r>
            <a:r>
              <a:rPr sz="2400" spc="-70" dirty="0">
                <a:latin typeface="Arial MT"/>
                <a:cs typeface="Arial MT"/>
              </a:rPr>
              <a:t> </a:t>
            </a:r>
            <a:r>
              <a:rPr sz="2400" dirty="0">
                <a:latin typeface="Arial MT"/>
                <a:cs typeface="Arial MT"/>
              </a:rPr>
              <a:t>process</a:t>
            </a:r>
            <a:r>
              <a:rPr sz="2400" spc="-80" dirty="0">
                <a:latin typeface="Arial MT"/>
                <a:cs typeface="Arial MT"/>
              </a:rPr>
              <a:t> </a:t>
            </a:r>
            <a:r>
              <a:rPr sz="2400" dirty="0">
                <a:latin typeface="Arial MT"/>
                <a:cs typeface="Arial MT"/>
              </a:rPr>
              <a:t>maximum</a:t>
            </a:r>
            <a:r>
              <a:rPr sz="2400" spc="-65" dirty="0">
                <a:latin typeface="Arial MT"/>
                <a:cs typeface="Arial MT"/>
              </a:rPr>
              <a:t> </a:t>
            </a:r>
            <a:r>
              <a:rPr sz="2400" dirty="0">
                <a:latin typeface="Arial MT"/>
                <a:cs typeface="Arial MT"/>
              </a:rPr>
              <a:t>autonomy</a:t>
            </a:r>
            <a:r>
              <a:rPr sz="2400" spc="-70" dirty="0">
                <a:latin typeface="Arial MT"/>
                <a:cs typeface="Arial MT"/>
              </a:rPr>
              <a:t> </a:t>
            </a:r>
            <a:r>
              <a:rPr sz="2400" dirty="0">
                <a:latin typeface="Arial MT"/>
                <a:cs typeface="Arial MT"/>
              </a:rPr>
              <a:t>in</a:t>
            </a:r>
            <a:r>
              <a:rPr sz="2400" spc="-85" dirty="0">
                <a:latin typeface="Arial MT"/>
                <a:cs typeface="Arial MT"/>
              </a:rPr>
              <a:t> </a:t>
            </a:r>
            <a:r>
              <a:rPr sz="2400" dirty="0">
                <a:latin typeface="Arial MT"/>
                <a:cs typeface="Arial MT"/>
              </a:rPr>
              <a:t>deciding</a:t>
            </a:r>
            <a:r>
              <a:rPr sz="2400" spc="-50" dirty="0">
                <a:latin typeface="Arial MT"/>
                <a:cs typeface="Arial MT"/>
              </a:rPr>
              <a:t> </a:t>
            </a:r>
            <a:r>
              <a:rPr sz="2400" dirty="0">
                <a:latin typeface="Arial MT"/>
                <a:cs typeface="Arial MT"/>
              </a:rPr>
              <a:t>when</a:t>
            </a:r>
            <a:r>
              <a:rPr sz="2400" spc="-75" dirty="0">
                <a:latin typeface="Arial MT"/>
                <a:cs typeface="Arial MT"/>
              </a:rPr>
              <a:t> </a:t>
            </a:r>
            <a:r>
              <a:rPr sz="2400" dirty="0">
                <a:latin typeface="Arial MT"/>
                <a:cs typeface="Arial MT"/>
              </a:rPr>
              <a:t>to</a:t>
            </a:r>
            <a:r>
              <a:rPr sz="2400" spc="-80" dirty="0">
                <a:latin typeface="Arial MT"/>
                <a:cs typeface="Arial MT"/>
              </a:rPr>
              <a:t> </a:t>
            </a:r>
            <a:r>
              <a:rPr sz="2400" spc="-20" dirty="0">
                <a:latin typeface="Arial MT"/>
                <a:cs typeface="Arial MT"/>
              </a:rPr>
              <a:t>take </a:t>
            </a:r>
            <a:r>
              <a:rPr sz="2400" spc="-10" dirty="0">
                <a:latin typeface="Arial MT"/>
                <a:cs typeface="Arial MT"/>
              </a:rPr>
              <a:t>checkpoints</a:t>
            </a:r>
            <a:endParaRPr sz="2400">
              <a:latin typeface="Arial MT"/>
              <a:cs typeface="Arial MT"/>
            </a:endParaRPr>
          </a:p>
          <a:p>
            <a:pPr lvl="1">
              <a:lnSpc>
                <a:spcPct val="100000"/>
              </a:lnSpc>
              <a:spcBef>
                <a:spcPts val="385"/>
              </a:spcBef>
              <a:buFont typeface="Arial MT"/>
              <a:buChar char="•"/>
            </a:pPr>
            <a:endParaRPr sz="2400">
              <a:latin typeface="Arial MT"/>
              <a:cs typeface="Arial MT"/>
            </a:endParaRPr>
          </a:p>
          <a:p>
            <a:pPr marL="850265" lvl="1" indent="-368300">
              <a:lnSpc>
                <a:spcPts val="2450"/>
              </a:lnSpc>
              <a:buSzPct val="91666"/>
              <a:buChar char="•"/>
              <a:tabLst>
                <a:tab pos="850265" algn="l"/>
              </a:tabLst>
            </a:pPr>
            <a:r>
              <a:rPr sz="2400" dirty="0">
                <a:latin typeface="Arial MT"/>
                <a:cs typeface="Arial MT"/>
              </a:rPr>
              <a:t>Advantage:</a:t>
            </a:r>
            <a:r>
              <a:rPr sz="2400" spc="-45" dirty="0">
                <a:latin typeface="Arial MT"/>
                <a:cs typeface="Arial MT"/>
              </a:rPr>
              <a:t> </a:t>
            </a:r>
            <a:r>
              <a:rPr sz="2400" dirty="0">
                <a:latin typeface="Arial MT"/>
                <a:cs typeface="Arial MT"/>
              </a:rPr>
              <a:t>each</a:t>
            </a:r>
            <a:r>
              <a:rPr sz="2400" spc="-60"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may</a:t>
            </a:r>
            <a:r>
              <a:rPr sz="2400" spc="-60" dirty="0">
                <a:latin typeface="Arial MT"/>
                <a:cs typeface="Arial MT"/>
              </a:rPr>
              <a:t> </a:t>
            </a:r>
            <a:r>
              <a:rPr sz="2400" dirty="0">
                <a:latin typeface="Arial MT"/>
                <a:cs typeface="Arial MT"/>
              </a:rPr>
              <a:t>take</a:t>
            </a:r>
            <a:r>
              <a:rPr sz="2400" spc="-7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checkpoint</a:t>
            </a:r>
            <a:r>
              <a:rPr sz="2400" spc="-40" dirty="0">
                <a:latin typeface="Arial MT"/>
                <a:cs typeface="Arial MT"/>
              </a:rPr>
              <a:t> </a:t>
            </a:r>
            <a:r>
              <a:rPr sz="2400" dirty="0">
                <a:latin typeface="Arial MT"/>
                <a:cs typeface="Arial MT"/>
              </a:rPr>
              <a:t>when</a:t>
            </a:r>
            <a:r>
              <a:rPr sz="2400" spc="-40" dirty="0">
                <a:latin typeface="Arial MT"/>
                <a:cs typeface="Arial MT"/>
              </a:rPr>
              <a:t> </a:t>
            </a:r>
            <a:r>
              <a:rPr sz="2400" dirty="0">
                <a:latin typeface="Arial MT"/>
                <a:cs typeface="Arial MT"/>
              </a:rPr>
              <a:t>it</a:t>
            </a:r>
            <a:r>
              <a:rPr sz="2400" spc="-60" dirty="0">
                <a:latin typeface="Arial MT"/>
                <a:cs typeface="Arial MT"/>
              </a:rPr>
              <a:t> </a:t>
            </a:r>
            <a:r>
              <a:rPr sz="2400" dirty="0">
                <a:latin typeface="Arial MT"/>
                <a:cs typeface="Arial MT"/>
              </a:rPr>
              <a:t>is</a:t>
            </a:r>
            <a:r>
              <a:rPr sz="2400" spc="-50" dirty="0">
                <a:latin typeface="Arial MT"/>
                <a:cs typeface="Arial MT"/>
              </a:rPr>
              <a:t> </a:t>
            </a:r>
            <a:r>
              <a:rPr sz="2400" spc="-20" dirty="0">
                <a:latin typeface="Arial MT"/>
                <a:cs typeface="Arial MT"/>
              </a:rPr>
              <a:t>most</a:t>
            </a:r>
            <a:endParaRPr sz="2400">
              <a:latin typeface="Arial MT"/>
              <a:cs typeface="Arial MT"/>
            </a:endParaRPr>
          </a:p>
          <a:p>
            <a:pPr marL="850900">
              <a:lnSpc>
                <a:spcPts val="2450"/>
              </a:lnSpc>
            </a:pPr>
            <a:r>
              <a:rPr sz="2400" spc="-10" dirty="0">
                <a:latin typeface="Arial MT"/>
                <a:cs typeface="Arial MT"/>
              </a:rPr>
              <a:t>convenient</a:t>
            </a:r>
            <a:endParaRPr sz="2400">
              <a:latin typeface="Arial MT"/>
              <a:cs typeface="Arial MT"/>
            </a:endParaRPr>
          </a:p>
          <a:p>
            <a:pPr>
              <a:lnSpc>
                <a:spcPct val="100000"/>
              </a:lnSpc>
              <a:spcBef>
                <a:spcPts val="395"/>
              </a:spcBef>
            </a:pPr>
            <a:endParaRPr sz="2400">
              <a:latin typeface="Arial MT"/>
              <a:cs typeface="Arial MT"/>
            </a:endParaRPr>
          </a:p>
          <a:p>
            <a:pPr marL="850265" lvl="1" indent="-368300">
              <a:lnSpc>
                <a:spcPct val="100000"/>
              </a:lnSpc>
              <a:buSzPct val="91666"/>
              <a:buChar char="•"/>
              <a:tabLst>
                <a:tab pos="850265" algn="l"/>
              </a:tabLst>
            </a:pPr>
            <a:r>
              <a:rPr sz="2400" spc="-10" dirty="0">
                <a:latin typeface="Arial MT"/>
                <a:cs typeface="Arial MT"/>
              </a:rPr>
              <a:t>Disadvantages:</a:t>
            </a:r>
            <a:endParaRPr sz="2400">
              <a:latin typeface="Arial MT"/>
              <a:cs typeface="Arial MT"/>
            </a:endParaRPr>
          </a:p>
          <a:p>
            <a:pPr marL="1307465" lvl="2" indent="-354965">
              <a:lnSpc>
                <a:spcPct val="100000"/>
              </a:lnSpc>
              <a:spcBef>
                <a:spcPts val="280"/>
              </a:spcBef>
              <a:buChar char="•"/>
              <a:tabLst>
                <a:tab pos="1307465" algn="l"/>
              </a:tabLst>
            </a:pPr>
            <a:r>
              <a:rPr sz="2000" dirty="0">
                <a:latin typeface="Arial MT"/>
                <a:cs typeface="Arial MT"/>
              </a:rPr>
              <a:t>Domino</a:t>
            </a:r>
            <a:r>
              <a:rPr sz="2000" spc="-65" dirty="0">
                <a:latin typeface="Arial MT"/>
                <a:cs typeface="Arial MT"/>
              </a:rPr>
              <a:t> </a:t>
            </a:r>
            <a:r>
              <a:rPr sz="2000" spc="-10" dirty="0">
                <a:latin typeface="Arial MT"/>
                <a:cs typeface="Arial MT"/>
              </a:rPr>
              <a:t>effect</a:t>
            </a:r>
            <a:endParaRPr sz="2000">
              <a:latin typeface="Arial MT"/>
              <a:cs typeface="Arial MT"/>
            </a:endParaRPr>
          </a:p>
          <a:p>
            <a:pPr marL="1307465" lvl="2" indent="-354965">
              <a:lnSpc>
                <a:spcPct val="100000"/>
              </a:lnSpc>
              <a:spcBef>
                <a:spcPts val="290"/>
              </a:spcBef>
              <a:buChar char="•"/>
              <a:tabLst>
                <a:tab pos="1307465" algn="l"/>
              </a:tabLst>
            </a:pPr>
            <a:r>
              <a:rPr sz="2000" dirty="0">
                <a:latin typeface="Arial MT"/>
                <a:cs typeface="Arial MT"/>
              </a:rPr>
              <a:t>Possible</a:t>
            </a:r>
            <a:r>
              <a:rPr sz="2000" spc="-35" dirty="0">
                <a:latin typeface="Arial MT"/>
                <a:cs typeface="Arial MT"/>
              </a:rPr>
              <a:t> </a:t>
            </a:r>
            <a:r>
              <a:rPr sz="2000" dirty="0">
                <a:latin typeface="Arial MT"/>
                <a:cs typeface="Arial MT"/>
              </a:rPr>
              <a:t>useless</a:t>
            </a:r>
            <a:r>
              <a:rPr sz="2000" spc="-40" dirty="0">
                <a:latin typeface="Arial MT"/>
                <a:cs typeface="Arial MT"/>
              </a:rPr>
              <a:t> </a:t>
            </a:r>
            <a:r>
              <a:rPr sz="2000" spc="-10" dirty="0">
                <a:latin typeface="Arial MT"/>
                <a:cs typeface="Arial MT"/>
              </a:rPr>
              <a:t>checkpoints</a:t>
            </a:r>
            <a:endParaRPr sz="2000">
              <a:latin typeface="Arial MT"/>
              <a:cs typeface="Arial MT"/>
            </a:endParaRPr>
          </a:p>
          <a:p>
            <a:pPr marL="1307465" lvl="2" indent="-354965">
              <a:lnSpc>
                <a:spcPct val="100000"/>
              </a:lnSpc>
              <a:spcBef>
                <a:spcPts val="280"/>
              </a:spcBef>
              <a:buChar char="•"/>
              <a:tabLst>
                <a:tab pos="1307465" algn="l"/>
              </a:tabLst>
            </a:pPr>
            <a:r>
              <a:rPr sz="2000" dirty="0">
                <a:latin typeface="Arial MT"/>
                <a:cs typeface="Arial MT"/>
              </a:rPr>
              <a:t>Need</a:t>
            </a:r>
            <a:r>
              <a:rPr sz="2000" spc="-55" dirty="0">
                <a:latin typeface="Arial MT"/>
                <a:cs typeface="Arial MT"/>
              </a:rPr>
              <a:t> </a:t>
            </a:r>
            <a:r>
              <a:rPr sz="2000" dirty="0">
                <a:latin typeface="Arial MT"/>
                <a:cs typeface="Arial MT"/>
              </a:rPr>
              <a:t>to</a:t>
            </a:r>
            <a:r>
              <a:rPr sz="2000" spc="-55" dirty="0">
                <a:latin typeface="Arial MT"/>
                <a:cs typeface="Arial MT"/>
              </a:rPr>
              <a:t> </a:t>
            </a:r>
            <a:r>
              <a:rPr sz="2000" dirty="0">
                <a:latin typeface="Arial MT"/>
                <a:cs typeface="Arial MT"/>
              </a:rPr>
              <a:t>maintain</a:t>
            </a:r>
            <a:r>
              <a:rPr sz="2000" spc="-55" dirty="0">
                <a:latin typeface="Arial MT"/>
                <a:cs typeface="Arial MT"/>
              </a:rPr>
              <a:t> </a:t>
            </a:r>
            <a:r>
              <a:rPr sz="2000" dirty="0">
                <a:latin typeface="Arial MT"/>
                <a:cs typeface="Arial MT"/>
              </a:rPr>
              <a:t>multiple</a:t>
            </a:r>
            <a:r>
              <a:rPr sz="2000" spc="-35" dirty="0">
                <a:latin typeface="Arial MT"/>
                <a:cs typeface="Arial MT"/>
              </a:rPr>
              <a:t> </a:t>
            </a:r>
            <a:r>
              <a:rPr sz="2000" spc="-10" dirty="0">
                <a:latin typeface="Arial MT"/>
                <a:cs typeface="Arial MT"/>
              </a:rPr>
              <a:t>checkpoints</a:t>
            </a:r>
            <a:endParaRPr sz="2000">
              <a:latin typeface="Arial MT"/>
              <a:cs typeface="Arial MT"/>
            </a:endParaRPr>
          </a:p>
          <a:p>
            <a:pPr marL="1307465" lvl="2" indent="-354965">
              <a:lnSpc>
                <a:spcPct val="100000"/>
              </a:lnSpc>
              <a:spcBef>
                <a:spcPts val="275"/>
              </a:spcBef>
              <a:buChar char="•"/>
              <a:tabLst>
                <a:tab pos="1307465" algn="l"/>
              </a:tabLst>
            </a:pPr>
            <a:r>
              <a:rPr sz="2000" dirty="0">
                <a:latin typeface="Arial MT"/>
                <a:cs typeface="Arial MT"/>
              </a:rPr>
              <a:t>Garbage</a:t>
            </a:r>
            <a:r>
              <a:rPr sz="2000" spc="-55" dirty="0">
                <a:latin typeface="Arial MT"/>
                <a:cs typeface="Arial MT"/>
              </a:rPr>
              <a:t> </a:t>
            </a:r>
            <a:r>
              <a:rPr sz="2000" dirty="0">
                <a:latin typeface="Arial MT"/>
                <a:cs typeface="Arial MT"/>
              </a:rPr>
              <a:t>collection</a:t>
            </a:r>
            <a:r>
              <a:rPr sz="2000" spc="-45" dirty="0">
                <a:latin typeface="Arial MT"/>
                <a:cs typeface="Arial MT"/>
              </a:rPr>
              <a:t> </a:t>
            </a:r>
            <a:r>
              <a:rPr sz="2000" dirty="0">
                <a:latin typeface="Arial MT"/>
                <a:cs typeface="Arial MT"/>
              </a:rPr>
              <a:t>is</a:t>
            </a:r>
            <a:r>
              <a:rPr sz="2000" spc="-20" dirty="0">
                <a:latin typeface="Arial MT"/>
                <a:cs typeface="Arial MT"/>
              </a:rPr>
              <a:t> </a:t>
            </a:r>
            <a:r>
              <a:rPr sz="2000" spc="-10" dirty="0">
                <a:latin typeface="Arial MT"/>
                <a:cs typeface="Arial MT"/>
              </a:rPr>
              <a:t>needed</a:t>
            </a:r>
            <a:endParaRPr sz="2000">
              <a:latin typeface="Arial MT"/>
              <a:cs typeface="Arial MT"/>
            </a:endParaRPr>
          </a:p>
          <a:p>
            <a:pPr marL="1307465" lvl="2" indent="-354965">
              <a:lnSpc>
                <a:spcPct val="100000"/>
              </a:lnSpc>
              <a:spcBef>
                <a:spcPts val="285"/>
              </a:spcBef>
              <a:buChar char="•"/>
              <a:tabLst>
                <a:tab pos="1307465" algn="l"/>
              </a:tabLst>
            </a:pPr>
            <a:r>
              <a:rPr sz="2000" dirty="0">
                <a:latin typeface="Arial MT"/>
                <a:cs typeface="Arial MT"/>
              </a:rPr>
              <a:t>Not</a:t>
            </a:r>
            <a:r>
              <a:rPr sz="2000" spc="-50" dirty="0">
                <a:latin typeface="Arial MT"/>
                <a:cs typeface="Arial MT"/>
              </a:rPr>
              <a:t> </a:t>
            </a:r>
            <a:r>
              <a:rPr sz="2000" dirty="0">
                <a:latin typeface="Arial MT"/>
                <a:cs typeface="Arial MT"/>
              </a:rPr>
              <a:t>suitable</a:t>
            </a:r>
            <a:r>
              <a:rPr sz="2000" spc="-40" dirty="0">
                <a:latin typeface="Arial MT"/>
                <a:cs typeface="Arial MT"/>
              </a:rPr>
              <a:t> </a:t>
            </a:r>
            <a:r>
              <a:rPr sz="2000" dirty="0">
                <a:latin typeface="Arial MT"/>
                <a:cs typeface="Arial MT"/>
              </a:rPr>
              <a:t>for</a:t>
            </a:r>
            <a:r>
              <a:rPr sz="2000" spc="-40" dirty="0">
                <a:latin typeface="Arial MT"/>
                <a:cs typeface="Arial MT"/>
              </a:rPr>
              <a:t> </a:t>
            </a:r>
            <a:r>
              <a:rPr sz="2000" dirty="0">
                <a:latin typeface="Arial MT"/>
                <a:cs typeface="Arial MT"/>
              </a:rPr>
              <a:t>applications</a:t>
            </a:r>
            <a:r>
              <a:rPr sz="2000" spc="-45" dirty="0">
                <a:latin typeface="Arial MT"/>
                <a:cs typeface="Arial MT"/>
              </a:rPr>
              <a:t> </a:t>
            </a:r>
            <a:r>
              <a:rPr sz="2000" dirty="0">
                <a:latin typeface="Arial MT"/>
                <a:cs typeface="Arial MT"/>
              </a:rPr>
              <a:t>with</a:t>
            </a:r>
            <a:r>
              <a:rPr sz="2000" spc="-40" dirty="0">
                <a:latin typeface="Arial MT"/>
                <a:cs typeface="Arial MT"/>
              </a:rPr>
              <a:t> </a:t>
            </a:r>
            <a:r>
              <a:rPr sz="2000" dirty="0">
                <a:latin typeface="Arial MT"/>
                <a:cs typeface="Arial MT"/>
              </a:rPr>
              <a:t>outside</a:t>
            </a:r>
            <a:r>
              <a:rPr sz="2000" spc="-35" dirty="0">
                <a:latin typeface="Arial MT"/>
                <a:cs typeface="Arial MT"/>
              </a:rPr>
              <a:t> </a:t>
            </a:r>
            <a:r>
              <a:rPr sz="2000" dirty="0">
                <a:latin typeface="Arial MT"/>
                <a:cs typeface="Arial MT"/>
              </a:rPr>
              <a:t>world</a:t>
            </a:r>
            <a:r>
              <a:rPr sz="2000" spc="-40" dirty="0">
                <a:latin typeface="Arial MT"/>
                <a:cs typeface="Arial MT"/>
              </a:rPr>
              <a:t> </a:t>
            </a:r>
            <a:r>
              <a:rPr sz="2000" dirty="0">
                <a:latin typeface="Arial MT"/>
                <a:cs typeface="Arial MT"/>
              </a:rPr>
              <a:t>interaction</a:t>
            </a:r>
            <a:r>
              <a:rPr sz="2000" spc="-65" dirty="0">
                <a:latin typeface="Arial MT"/>
                <a:cs typeface="Arial MT"/>
              </a:rPr>
              <a:t> </a:t>
            </a:r>
            <a:r>
              <a:rPr sz="2000" dirty="0">
                <a:latin typeface="Arial MT"/>
                <a:cs typeface="Arial MT"/>
              </a:rPr>
              <a:t>(output</a:t>
            </a:r>
            <a:r>
              <a:rPr sz="2000" spc="-55" dirty="0">
                <a:latin typeface="Arial MT"/>
                <a:cs typeface="Arial MT"/>
              </a:rPr>
              <a:t> </a:t>
            </a:r>
            <a:r>
              <a:rPr sz="2000" spc="-10" dirty="0">
                <a:latin typeface="Arial MT"/>
                <a:cs typeface="Arial MT"/>
              </a:rPr>
              <a:t>commit)</a:t>
            </a:r>
            <a:endParaRPr sz="20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14</a:t>
            </a:r>
            <a:endParaRPr sz="1600">
              <a:latin typeface="Arial MT"/>
              <a:cs typeface="Arial M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Recovery</a:t>
            </a:r>
            <a:r>
              <a:rPr sz="2800" spc="-65" dirty="0"/>
              <a:t> </a:t>
            </a:r>
            <a:r>
              <a:rPr sz="2800" dirty="0"/>
              <a:t>Line</a:t>
            </a:r>
            <a:r>
              <a:rPr sz="2800" spc="-75" dirty="0"/>
              <a:t> </a:t>
            </a:r>
            <a:r>
              <a:rPr sz="2800" spc="-10" dirty="0"/>
              <a:t>Calculation</a:t>
            </a:r>
            <a:endParaRPr sz="2800"/>
          </a:p>
        </p:txBody>
      </p:sp>
      <p:sp>
        <p:nvSpPr>
          <p:cNvPr id="3" name="object 3"/>
          <p:cNvSpPr txBox="1"/>
          <p:nvPr/>
        </p:nvSpPr>
        <p:spPr>
          <a:xfrm>
            <a:off x="850493" y="1870709"/>
            <a:ext cx="10422890" cy="346710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Recovery</a:t>
            </a:r>
            <a:r>
              <a:rPr sz="2400" spc="-80" dirty="0">
                <a:latin typeface="Arial MT"/>
                <a:cs typeface="Arial MT"/>
              </a:rPr>
              <a:t> </a:t>
            </a:r>
            <a:r>
              <a:rPr sz="2400" dirty="0">
                <a:latin typeface="Arial MT"/>
                <a:cs typeface="Arial MT"/>
              </a:rPr>
              <a:t>line</a:t>
            </a:r>
            <a:r>
              <a:rPr sz="2400" spc="-65" dirty="0">
                <a:latin typeface="Arial MT"/>
                <a:cs typeface="Arial MT"/>
              </a:rPr>
              <a:t> </a:t>
            </a:r>
            <a:r>
              <a:rPr sz="2400" dirty="0">
                <a:latin typeface="Arial MT"/>
                <a:cs typeface="Arial MT"/>
              </a:rPr>
              <a:t>can</a:t>
            </a:r>
            <a:r>
              <a:rPr sz="2400" spc="-85" dirty="0">
                <a:latin typeface="Arial MT"/>
                <a:cs typeface="Arial MT"/>
              </a:rPr>
              <a:t> </a:t>
            </a:r>
            <a:r>
              <a:rPr sz="2400" dirty="0">
                <a:latin typeface="Arial MT"/>
                <a:cs typeface="Arial MT"/>
              </a:rPr>
              <a:t>be</a:t>
            </a:r>
            <a:r>
              <a:rPr sz="2400" spc="-85" dirty="0">
                <a:latin typeface="Arial MT"/>
                <a:cs typeface="Arial MT"/>
              </a:rPr>
              <a:t> </a:t>
            </a:r>
            <a:r>
              <a:rPr sz="2400" dirty="0">
                <a:latin typeface="Arial MT"/>
                <a:cs typeface="Arial MT"/>
              </a:rPr>
              <a:t>calculated</a:t>
            </a:r>
            <a:r>
              <a:rPr sz="2400" spc="-65" dirty="0">
                <a:latin typeface="Arial MT"/>
                <a:cs typeface="Arial MT"/>
              </a:rPr>
              <a:t> </a:t>
            </a:r>
            <a:r>
              <a:rPr sz="2400" dirty="0">
                <a:latin typeface="Arial MT"/>
                <a:cs typeface="Arial MT"/>
              </a:rPr>
              <a:t>from</a:t>
            </a:r>
            <a:r>
              <a:rPr sz="2400" spc="-85" dirty="0">
                <a:latin typeface="Arial MT"/>
                <a:cs typeface="Arial MT"/>
              </a:rPr>
              <a:t> </a:t>
            </a:r>
            <a:r>
              <a:rPr sz="2400" dirty="0">
                <a:latin typeface="Arial MT"/>
                <a:cs typeface="Arial MT"/>
              </a:rPr>
              <a:t>the</a:t>
            </a:r>
            <a:r>
              <a:rPr sz="2400" spc="-100" dirty="0">
                <a:latin typeface="Arial MT"/>
                <a:cs typeface="Arial MT"/>
              </a:rPr>
              <a:t> </a:t>
            </a:r>
            <a:r>
              <a:rPr sz="2400" dirty="0">
                <a:latin typeface="Arial MT"/>
                <a:cs typeface="Arial MT"/>
              </a:rPr>
              <a:t>checkpoint</a:t>
            </a:r>
            <a:r>
              <a:rPr sz="2400" spc="-65" dirty="0">
                <a:latin typeface="Arial MT"/>
                <a:cs typeface="Arial MT"/>
              </a:rPr>
              <a:t> </a:t>
            </a:r>
            <a:r>
              <a:rPr sz="2400" dirty="0">
                <a:latin typeface="Arial MT"/>
                <a:cs typeface="Arial MT"/>
              </a:rPr>
              <a:t>schedule</a:t>
            </a:r>
            <a:r>
              <a:rPr sz="2400" spc="-60" dirty="0">
                <a:latin typeface="Arial MT"/>
                <a:cs typeface="Arial MT"/>
              </a:rPr>
              <a:t> </a:t>
            </a:r>
            <a:r>
              <a:rPr sz="2400" dirty="0">
                <a:latin typeface="Arial MT"/>
                <a:cs typeface="Arial MT"/>
              </a:rPr>
              <a:t>either</a:t>
            </a:r>
            <a:r>
              <a:rPr sz="2400" spc="-80" dirty="0">
                <a:latin typeface="Arial MT"/>
                <a:cs typeface="Arial MT"/>
              </a:rPr>
              <a:t> </a:t>
            </a:r>
            <a:r>
              <a:rPr sz="2400" spc="-10" dirty="0">
                <a:latin typeface="Arial MT"/>
                <a:cs typeface="Arial MT"/>
              </a:rPr>
              <a:t>using </a:t>
            </a:r>
            <a:r>
              <a:rPr sz="2400" dirty="0">
                <a:latin typeface="Arial MT"/>
                <a:cs typeface="Arial MT"/>
              </a:rPr>
              <a:t>a</a:t>
            </a:r>
            <a:r>
              <a:rPr sz="2400" spc="-65" dirty="0">
                <a:latin typeface="Arial MT"/>
                <a:cs typeface="Arial MT"/>
              </a:rPr>
              <a:t> </a:t>
            </a:r>
            <a:r>
              <a:rPr sz="2400" spc="-20" dirty="0">
                <a:latin typeface="Arial MT"/>
                <a:cs typeface="Arial MT"/>
              </a:rPr>
              <a:t>rollback-</a:t>
            </a:r>
            <a:r>
              <a:rPr sz="2400" dirty="0">
                <a:latin typeface="Arial MT"/>
                <a:cs typeface="Arial MT"/>
              </a:rPr>
              <a:t>dependency</a:t>
            </a:r>
            <a:r>
              <a:rPr sz="2400" spc="-20" dirty="0">
                <a:latin typeface="Arial MT"/>
                <a:cs typeface="Arial MT"/>
              </a:rPr>
              <a:t> </a:t>
            </a:r>
            <a:r>
              <a:rPr sz="2400" dirty="0">
                <a:latin typeface="Arial MT"/>
                <a:cs typeface="Arial MT"/>
              </a:rPr>
              <a:t>graph</a:t>
            </a:r>
            <a:r>
              <a:rPr sz="2400" spc="-60" dirty="0">
                <a:latin typeface="Arial MT"/>
                <a:cs typeface="Arial MT"/>
              </a:rPr>
              <a:t> </a:t>
            </a:r>
            <a:r>
              <a:rPr sz="2400" dirty="0">
                <a:latin typeface="Arial MT"/>
                <a:cs typeface="Arial MT"/>
              </a:rPr>
              <a:t>or</a:t>
            </a:r>
            <a:r>
              <a:rPr sz="2400" spc="-6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checkpoint</a:t>
            </a:r>
            <a:r>
              <a:rPr sz="2400" spc="-50" dirty="0">
                <a:latin typeface="Arial MT"/>
                <a:cs typeface="Arial MT"/>
              </a:rPr>
              <a:t> </a:t>
            </a:r>
            <a:r>
              <a:rPr sz="2400" spc="-10" dirty="0">
                <a:latin typeface="Arial MT"/>
                <a:cs typeface="Arial MT"/>
              </a:rPr>
              <a:t>graph.</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065" indent="-380365">
              <a:lnSpc>
                <a:spcPct val="100000"/>
              </a:lnSpc>
              <a:buChar char="•"/>
              <a:tabLst>
                <a:tab pos="393065" algn="l"/>
              </a:tabLst>
            </a:pPr>
            <a:r>
              <a:rPr sz="2400" u="sng" dirty="0">
                <a:uFill>
                  <a:solidFill>
                    <a:srgbClr val="000000"/>
                  </a:solidFill>
                </a:uFill>
                <a:latin typeface="Arial MT"/>
                <a:cs typeface="Arial MT"/>
              </a:rPr>
              <a:t>Rollback</a:t>
            </a:r>
            <a:r>
              <a:rPr sz="2400" u="sng" spc="-110" dirty="0">
                <a:uFill>
                  <a:solidFill>
                    <a:srgbClr val="000000"/>
                  </a:solidFill>
                </a:uFill>
                <a:latin typeface="Arial MT"/>
                <a:cs typeface="Arial MT"/>
              </a:rPr>
              <a:t> </a:t>
            </a:r>
            <a:r>
              <a:rPr sz="2400" u="sng" dirty="0">
                <a:uFill>
                  <a:solidFill>
                    <a:srgbClr val="000000"/>
                  </a:solidFill>
                </a:uFill>
                <a:latin typeface="Arial MT"/>
                <a:cs typeface="Arial MT"/>
              </a:rPr>
              <a:t>Dependency</a:t>
            </a:r>
            <a:r>
              <a:rPr sz="2400" u="sng" spc="-105" dirty="0">
                <a:uFill>
                  <a:solidFill>
                    <a:srgbClr val="000000"/>
                  </a:solidFill>
                </a:uFill>
                <a:latin typeface="Arial MT"/>
                <a:cs typeface="Arial MT"/>
              </a:rPr>
              <a:t> </a:t>
            </a:r>
            <a:r>
              <a:rPr sz="2400" u="sng" spc="-10" dirty="0">
                <a:uFill>
                  <a:solidFill>
                    <a:srgbClr val="000000"/>
                  </a:solidFill>
                </a:uFill>
                <a:latin typeface="Arial MT"/>
                <a:cs typeface="Arial MT"/>
              </a:rPr>
              <a:t>Graph</a:t>
            </a:r>
            <a:r>
              <a:rPr sz="2400" spc="-10" dirty="0">
                <a:latin typeface="Arial MT"/>
                <a:cs typeface="Arial MT"/>
              </a:rPr>
              <a:t>:</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Construct</a:t>
            </a:r>
            <a:r>
              <a:rPr sz="2200" spc="-65" dirty="0">
                <a:latin typeface="Arial MT"/>
                <a:cs typeface="Arial MT"/>
              </a:rPr>
              <a:t> </a:t>
            </a:r>
            <a:r>
              <a:rPr sz="2200" dirty="0">
                <a:latin typeface="Arial MT"/>
                <a:cs typeface="Arial MT"/>
              </a:rPr>
              <a:t>the</a:t>
            </a:r>
            <a:r>
              <a:rPr sz="2200" spc="-50" dirty="0">
                <a:latin typeface="Arial MT"/>
                <a:cs typeface="Arial MT"/>
              </a:rPr>
              <a:t> </a:t>
            </a:r>
            <a:r>
              <a:rPr sz="2200" spc="-20" dirty="0">
                <a:latin typeface="Arial MT"/>
                <a:cs typeface="Arial MT"/>
              </a:rPr>
              <a:t>graph</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Perform</a:t>
            </a:r>
            <a:r>
              <a:rPr sz="2200" spc="-60" dirty="0">
                <a:latin typeface="Arial MT"/>
                <a:cs typeface="Arial MT"/>
              </a:rPr>
              <a:t> </a:t>
            </a:r>
            <a:r>
              <a:rPr sz="2200" dirty="0">
                <a:latin typeface="Arial MT"/>
                <a:cs typeface="Arial MT"/>
              </a:rPr>
              <a:t>reachability</a:t>
            </a:r>
            <a:r>
              <a:rPr sz="2200" spc="-70" dirty="0">
                <a:latin typeface="Arial MT"/>
                <a:cs typeface="Arial MT"/>
              </a:rPr>
              <a:t> </a:t>
            </a:r>
            <a:r>
              <a:rPr sz="2200" dirty="0">
                <a:latin typeface="Arial MT"/>
                <a:cs typeface="Arial MT"/>
              </a:rPr>
              <a:t>analysis</a:t>
            </a:r>
            <a:r>
              <a:rPr sz="2200" spc="-65" dirty="0">
                <a:latin typeface="Arial MT"/>
                <a:cs typeface="Arial MT"/>
              </a:rPr>
              <a:t> </a:t>
            </a:r>
            <a:r>
              <a:rPr sz="2200" dirty="0">
                <a:latin typeface="Arial MT"/>
                <a:cs typeface="Arial MT"/>
              </a:rPr>
              <a:t>from</a:t>
            </a:r>
            <a:r>
              <a:rPr sz="2200" spc="-55" dirty="0">
                <a:latin typeface="Arial MT"/>
                <a:cs typeface="Arial MT"/>
              </a:rPr>
              <a:t> </a:t>
            </a:r>
            <a:r>
              <a:rPr sz="2200" dirty="0">
                <a:latin typeface="Arial MT"/>
                <a:cs typeface="Arial MT"/>
              </a:rPr>
              <a:t>the</a:t>
            </a:r>
            <a:r>
              <a:rPr sz="2200" spc="-75" dirty="0">
                <a:latin typeface="Arial MT"/>
                <a:cs typeface="Arial MT"/>
              </a:rPr>
              <a:t> </a:t>
            </a:r>
            <a:r>
              <a:rPr sz="2200" dirty="0">
                <a:latin typeface="Arial MT"/>
                <a:cs typeface="Arial MT"/>
              </a:rPr>
              <a:t>failure</a:t>
            </a:r>
            <a:r>
              <a:rPr sz="2200" spc="-70" dirty="0">
                <a:latin typeface="Arial MT"/>
                <a:cs typeface="Arial MT"/>
              </a:rPr>
              <a:t> </a:t>
            </a:r>
            <a:r>
              <a:rPr sz="2200" spc="-10" dirty="0">
                <a:latin typeface="Arial MT"/>
                <a:cs typeface="Arial MT"/>
              </a:rPr>
              <a:t>states</a:t>
            </a:r>
            <a:endParaRPr sz="2200">
              <a:latin typeface="Arial MT"/>
              <a:cs typeface="Arial MT"/>
            </a:endParaRPr>
          </a:p>
          <a:p>
            <a:pPr marL="850900" marR="878840" lvl="1" indent="-368935">
              <a:lnSpc>
                <a:spcPct val="100000"/>
              </a:lnSpc>
              <a:spcBef>
                <a:spcPts val="1010"/>
              </a:spcBef>
              <a:buChar char="•"/>
              <a:tabLst>
                <a:tab pos="850900" algn="l"/>
              </a:tabLst>
            </a:pPr>
            <a:r>
              <a:rPr sz="2200" dirty="0">
                <a:latin typeface="Arial MT"/>
                <a:cs typeface="Arial MT"/>
              </a:rPr>
              <a:t>The</a:t>
            </a:r>
            <a:r>
              <a:rPr sz="2200" spc="-45" dirty="0">
                <a:latin typeface="Arial MT"/>
                <a:cs typeface="Arial MT"/>
              </a:rPr>
              <a:t> </a:t>
            </a:r>
            <a:r>
              <a:rPr sz="2200" dirty="0">
                <a:latin typeface="Arial MT"/>
                <a:cs typeface="Arial MT"/>
              </a:rPr>
              <a:t>recent</a:t>
            </a:r>
            <a:r>
              <a:rPr sz="2200" spc="-60" dirty="0">
                <a:latin typeface="Arial MT"/>
                <a:cs typeface="Arial MT"/>
              </a:rPr>
              <a:t> </a:t>
            </a:r>
            <a:r>
              <a:rPr sz="2200" dirty="0">
                <a:latin typeface="Arial MT"/>
                <a:cs typeface="Arial MT"/>
              </a:rPr>
              <a:t>states</a:t>
            </a:r>
            <a:r>
              <a:rPr sz="2200" spc="-60" dirty="0">
                <a:latin typeface="Arial MT"/>
                <a:cs typeface="Arial MT"/>
              </a:rPr>
              <a:t> </a:t>
            </a:r>
            <a:r>
              <a:rPr sz="2200" dirty="0">
                <a:latin typeface="Arial MT"/>
                <a:cs typeface="Arial MT"/>
              </a:rPr>
              <a:t>which</a:t>
            </a:r>
            <a:r>
              <a:rPr sz="2200" spc="-60" dirty="0">
                <a:latin typeface="Arial MT"/>
                <a:cs typeface="Arial MT"/>
              </a:rPr>
              <a:t> </a:t>
            </a:r>
            <a:r>
              <a:rPr sz="2200" dirty="0">
                <a:latin typeface="Arial MT"/>
                <a:cs typeface="Arial MT"/>
              </a:rPr>
              <a:t>are</a:t>
            </a:r>
            <a:r>
              <a:rPr sz="2200" spc="-65" dirty="0">
                <a:latin typeface="Arial MT"/>
                <a:cs typeface="Arial MT"/>
              </a:rPr>
              <a:t> </a:t>
            </a:r>
            <a:r>
              <a:rPr sz="2200" dirty="0">
                <a:latin typeface="Arial MT"/>
                <a:cs typeface="Arial MT"/>
              </a:rPr>
              <a:t>unreachable</a:t>
            </a:r>
            <a:r>
              <a:rPr sz="2200" spc="-45" dirty="0">
                <a:latin typeface="Arial MT"/>
                <a:cs typeface="Arial MT"/>
              </a:rPr>
              <a:t> </a:t>
            </a:r>
            <a:r>
              <a:rPr sz="2200" dirty="0">
                <a:latin typeface="Arial MT"/>
                <a:cs typeface="Arial MT"/>
              </a:rPr>
              <a:t>from</a:t>
            </a:r>
            <a:r>
              <a:rPr sz="2200" spc="-5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failed</a:t>
            </a:r>
            <a:r>
              <a:rPr sz="2200" spc="-65" dirty="0">
                <a:latin typeface="Arial MT"/>
                <a:cs typeface="Arial MT"/>
              </a:rPr>
              <a:t> </a:t>
            </a:r>
            <a:r>
              <a:rPr sz="2200" dirty="0">
                <a:latin typeface="Arial MT"/>
                <a:cs typeface="Arial MT"/>
              </a:rPr>
              <a:t>state</a:t>
            </a:r>
            <a:r>
              <a:rPr sz="2200" spc="-60" dirty="0">
                <a:latin typeface="Arial MT"/>
                <a:cs typeface="Arial MT"/>
              </a:rPr>
              <a:t> </a:t>
            </a:r>
            <a:r>
              <a:rPr sz="2200" dirty="0">
                <a:latin typeface="Arial MT"/>
                <a:cs typeface="Arial MT"/>
              </a:rPr>
              <a:t>form</a:t>
            </a:r>
            <a:r>
              <a:rPr sz="2200" spc="-45" dirty="0">
                <a:latin typeface="Arial MT"/>
                <a:cs typeface="Arial MT"/>
              </a:rPr>
              <a:t> </a:t>
            </a:r>
            <a:r>
              <a:rPr sz="2200" spc="-25" dirty="0">
                <a:latin typeface="Arial MT"/>
                <a:cs typeface="Arial MT"/>
              </a:rPr>
              <a:t>the </a:t>
            </a:r>
            <a:r>
              <a:rPr sz="2200" dirty="0">
                <a:latin typeface="Arial MT"/>
                <a:cs typeface="Arial MT"/>
              </a:rPr>
              <a:t>recovery</a:t>
            </a:r>
            <a:r>
              <a:rPr sz="2200" spc="-65" dirty="0">
                <a:latin typeface="Arial MT"/>
                <a:cs typeface="Arial MT"/>
              </a:rPr>
              <a:t> </a:t>
            </a:r>
            <a:r>
              <a:rPr sz="2200" spc="-10" dirty="0">
                <a:latin typeface="Arial MT"/>
                <a:cs typeface="Arial MT"/>
              </a:rPr>
              <a:t>line.</a:t>
            </a:r>
            <a:endParaRPr sz="22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15</a:t>
            </a:r>
            <a:endParaRPr sz="1600">
              <a:latin typeface="Arial MT"/>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Arial MT"/>
                <a:cs typeface="Arial MT"/>
              </a:rPr>
              <a:t>16</a:t>
            </a:r>
            <a:endParaRPr sz="1600">
              <a:latin typeface="Arial MT"/>
              <a:cs typeface="Arial MT"/>
            </a:endParaRPr>
          </a:p>
        </p:txBody>
      </p:sp>
      <p:grpSp>
        <p:nvGrpSpPr>
          <p:cNvPr id="3" name="object 3"/>
          <p:cNvGrpSpPr/>
          <p:nvPr/>
        </p:nvGrpSpPr>
        <p:grpSpPr>
          <a:xfrm>
            <a:off x="2584450" y="993394"/>
            <a:ext cx="6817359" cy="2626360"/>
            <a:chOff x="2584450" y="993394"/>
            <a:chExt cx="6817359" cy="2626360"/>
          </a:xfrm>
        </p:grpSpPr>
        <p:sp>
          <p:nvSpPr>
            <p:cNvPr id="4" name="object 4"/>
            <p:cNvSpPr/>
            <p:nvPr/>
          </p:nvSpPr>
          <p:spPr>
            <a:xfrm>
              <a:off x="2743200" y="1327404"/>
              <a:ext cx="6477000" cy="685800"/>
            </a:xfrm>
            <a:custGeom>
              <a:avLst/>
              <a:gdLst/>
              <a:ahLst/>
              <a:cxnLst/>
              <a:rect l="l" t="t" r="r" b="b"/>
              <a:pathLst>
                <a:path w="6477000" h="685800">
                  <a:moveTo>
                    <a:pt x="3886200" y="0"/>
                  </a:moveTo>
                  <a:lnTo>
                    <a:pt x="5791200" y="0"/>
                  </a:lnTo>
                </a:path>
                <a:path w="6477000" h="685800">
                  <a:moveTo>
                    <a:pt x="1600200" y="0"/>
                  </a:moveTo>
                  <a:lnTo>
                    <a:pt x="3733800" y="0"/>
                  </a:lnTo>
                </a:path>
                <a:path w="6477000" h="685800">
                  <a:moveTo>
                    <a:pt x="0" y="0"/>
                  </a:moveTo>
                  <a:lnTo>
                    <a:pt x="1447800" y="0"/>
                  </a:lnTo>
                </a:path>
                <a:path w="6477000" h="685800">
                  <a:moveTo>
                    <a:pt x="5943600" y="0"/>
                  </a:moveTo>
                  <a:lnTo>
                    <a:pt x="6400800" y="0"/>
                  </a:lnTo>
                </a:path>
                <a:path w="6477000" h="685800">
                  <a:moveTo>
                    <a:pt x="0" y="685800"/>
                  </a:moveTo>
                  <a:lnTo>
                    <a:pt x="1447800" y="685800"/>
                  </a:lnTo>
                </a:path>
                <a:path w="6477000" h="685800">
                  <a:moveTo>
                    <a:pt x="5257800" y="685800"/>
                  </a:moveTo>
                  <a:lnTo>
                    <a:pt x="6477000" y="685800"/>
                  </a:lnTo>
                </a:path>
                <a:path w="6477000" h="685800">
                  <a:moveTo>
                    <a:pt x="4419600" y="685800"/>
                  </a:moveTo>
                  <a:lnTo>
                    <a:pt x="5105400" y="685800"/>
                  </a:lnTo>
                </a:path>
                <a:path w="6477000" h="685800">
                  <a:moveTo>
                    <a:pt x="1600200" y="685800"/>
                  </a:moveTo>
                  <a:lnTo>
                    <a:pt x="4267200" y="685800"/>
                  </a:lnTo>
                </a:path>
              </a:pathLst>
            </a:custGeom>
            <a:ln w="12192">
              <a:solidFill>
                <a:srgbClr val="FFFFCC"/>
              </a:solidFill>
            </a:ln>
          </p:spPr>
          <p:txBody>
            <a:bodyPr wrap="square" lIns="0" tIns="0" rIns="0" bIns="0" rtlCol="0"/>
            <a:lstStyle/>
            <a:p>
              <a:endParaRPr/>
            </a:p>
          </p:txBody>
        </p:sp>
        <p:sp>
          <p:nvSpPr>
            <p:cNvPr id="5" name="object 5"/>
            <p:cNvSpPr/>
            <p:nvPr/>
          </p:nvSpPr>
          <p:spPr>
            <a:xfrm>
              <a:off x="2590800" y="10988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6" name="object 6"/>
            <p:cNvSpPr/>
            <p:nvPr/>
          </p:nvSpPr>
          <p:spPr>
            <a:xfrm>
              <a:off x="2590800" y="10988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7" name="object 7"/>
            <p:cNvSpPr/>
            <p:nvPr/>
          </p:nvSpPr>
          <p:spPr>
            <a:xfrm>
              <a:off x="2590800" y="17846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8" name="object 8"/>
            <p:cNvSpPr/>
            <p:nvPr/>
          </p:nvSpPr>
          <p:spPr>
            <a:xfrm>
              <a:off x="2590800" y="17846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9" name="object 9"/>
            <p:cNvSpPr/>
            <p:nvPr/>
          </p:nvSpPr>
          <p:spPr>
            <a:xfrm>
              <a:off x="4191000" y="10988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0" name="object 10"/>
            <p:cNvSpPr/>
            <p:nvPr/>
          </p:nvSpPr>
          <p:spPr>
            <a:xfrm>
              <a:off x="4191000" y="10988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1" name="object 11"/>
            <p:cNvSpPr/>
            <p:nvPr/>
          </p:nvSpPr>
          <p:spPr>
            <a:xfrm>
              <a:off x="4191000" y="17846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2" name="object 12"/>
            <p:cNvSpPr/>
            <p:nvPr/>
          </p:nvSpPr>
          <p:spPr>
            <a:xfrm>
              <a:off x="4191000" y="17846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3" name="object 13"/>
            <p:cNvSpPr/>
            <p:nvPr/>
          </p:nvSpPr>
          <p:spPr>
            <a:xfrm>
              <a:off x="2743200" y="2699004"/>
              <a:ext cx="6172200" cy="0"/>
            </a:xfrm>
            <a:custGeom>
              <a:avLst/>
              <a:gdLst/>
              <a:ahLst/>
              <a:cxnLst/>
              <a:rect l="l" t="t" r="r" b="b"/>
              <a:pathLst>
                <a:path w="6172200">
                  <a:moveTo>
                    <a:pt x="0" y="0"/>
                  </a:moveTo>
                  <a:lnTo>
                    <a:pt x="1981200" y="0"/>
                  </a:lnTo>
                </a:path>
                <a:path w="6172200">
                  <a:moveTo>
                    <a:pt x="5486400" y="0"/>
                  </a:moveTo>
                  <a:lnTo>
                    <a:pt x="6172200" y="0"/>
                  </a:lnTo>
                </a:path>
                <a:path w="6172200">
                  <a:moveTo>
                    <a:pt x="2895600" y="0"/>
                  </a:moveTo>
                  <a:lnTo>
                    <a:pt x="5334000" y="0"/>
                  </a:lnTo>
                </a:path>
                <a:path w="6172200">
                  <a:moveTo>
                    <a:pt x="2133600" y="0"/>
                  </a:moveTo>
                  <a:lnTo>
                    <a:pt x="2743200" y="0"/>
                  </a:lnTo>
                </a:path>
              </a:pathLst>
            </a:custGeom>
            <a:ln w="12192">
              <a:solidFill>
                <a:srgbClr val="FFFFCC"/>
              </a:solidFill>
            </a:ln>
          </p:spPr>
          <p:txBody>
            <a:bodyPr wrap="square" lIns="0" tIns="0" rIns="0" bIns="0" rtlCol="0"/>
            <a:lstStyle/>
            <a:p>
              <a:endParaRPr/>
            </a:p>
          </p:txBody>
        </p:sp>
        <p:sp>
          <p:nvSpPr>
            <p:cNvPr id="14" name="object 14"/>
            <p:cNvSpPr/>
            <p:nvPr/>
          </p:nvSpPr>
          <p:spPr>
            <a:xfrm>
              <a:off x="2590800" y="2470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5" name="object 15"/>
            <p:cNvSpPr/>
            <p:nvPr/>
          </p:nvSpPr>
          <p:spPr>
            <a:xfrm>
              <a:off x="2590800" y="2470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6" name="object 16"/>
            <p:cNvSpPr/>
            <p:nvPr/>
          </p:nvSpPr>
          <p:spPr>
            <a:xfrm>
              <a:off x="4724400" y="2470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7" name="object 17"/>
            <p:cNvSpPr/>
            <p:nvPr/>
          </p:nvSpPr>
          <p:spPr>
            <a:xfrm>
              <a:off x="4724400" y="2470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8" name="object 18"/>
            <p:cNvSpPr/>
            <p:nvPr/>
          </p:nvSpPr>
          <p:spPr>
            <a:xfrm>
              <a:off x="2743200" y="3384804"/>
              <a:ext cx="6172200" cy="0"/>
            </a:xfrm>
            <a:custGeom>
              <a:avLst/>
              <a:gdLst/>
              <a:ahLst/>
              <a:cxnLst/>
              <a:rect l="l" t="t" r="r" b="b"/>
              <a:pathLst>
                <a:path w="6172200">
                  <a:moveTo>
                    <a:pt x="1600200" y="0"/>
                  </a:moveTo>
                  <a:lnTo>
                    <a:pt x="3733800" y="0"/>
                  </a:lnTo>
                </a:path>
                <a:path w="6172200">
                  <a:moveTo>
                    <a:pt x="3886200" y="0"/>
                  </a:moveTo>
                  <a:lnTo>
                    <a:pt x="4419600" y="0"/>
                  </a:lnTo>
                </a:path>
                <a:path w="6172200">
                  <a:moveTo>
                    <a:pt x="4572000" y="0"/>
                  </a:moveTo>
                  <a:lnTo>
                    <a:pt x="6172200" y="0"/>
                  </a:lnTo>
                </a:path>
                <a:path w="6172200">
                  <a:moveTo>
                    <a:pt x="0" y="0"/>
                  </a:moveTo>
                  <a:lnTo>
                    <a:pt x="1447800" y="0"/>
                  </a:lnTo>
                </a:path>
              </a:pathLst>
            </a:custGeom>
            <a:ln w="12192">
              <a:solidFill>
                <a:srgbClr val="FFFFCC"/>
              </a:solidFill>
            </a:ln>
          </p:spPr>
          <p:txBody>
            <a:bodyPr wrap="square" lIns="0" tIns="0" rIns="0" bIns="0" rtlCol="0"/>
            <a:lstStyle/>
            <a:p>
              <a:endParaRPr/>
            </a:p>
          </p:txBody>
        </p:sp>
        <p:sp>
          <p:nvSpPr>
            <p:cNvPr id="19" name="object 19"/>
            <p:cNvSpPr/>
            <p:nvPr/>
          </p:nvSpPr>
          <p:spPr>
            <a:xfrm>
              <a:off x="2590800" y="31562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0" name="object 20"/>
            <p:cNvSpPr/>
            <p:nvPr/>
          </p:nvSpPr>
          <p:spPr>
            <a:xfrm>
              <a:off x="2590800" y="31562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1" name="object 21"/>
            <p:cNvSpPr/>
            <p:nvPr/>
          </p:nvSpPr>
          <p:spPr>
            <a:xfrm>
              <a:off x="4191000" y="31562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2" name="object 22"/>
            <p:cNvSpPr/>
            <p:nvPr/>
          </p:nvSpPr>
          <p:spPr>
            <a:xfrm>
              <a:off x="4191000" y="31562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3" name="object 23"/>
            <p:cNvSpPr/>
            <p:nvPr/>
          </p:nvSpPr>
          <p:spPr>
            <a:xfrm>
              <a:off x="5486400" y="2470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4" name="object 24"/>
            <p:cNvSpPr/>
            <p:nvPr/>
          </p:nvSpPr>
          <p:spPr>
            <a:xfrm>
              <a:off x="5486400" y="2470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5" name="object 25"/>
            <p:cNvSpPr/>
            <p:nvPr/>
          </p:nvSpPr>
          <p:spPr>
            <a:xfrm>
              <a:off x="6477000" y="31562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6" name="object 26"/>
            <p:cNvSpPr/>
            <p:nvPr/>
          </p:nvSpPr>
          <p:spPr>
            <a:xfrm>
              <a:off x="6477000" y="31562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7" name="object 27"/>
            <p:cNvSpPr/>
            <p:nvPr/>
          </p:nvSpPr>
          <p:spPr>
            <a:xfrm>
              <a:off x="6477000" y="10988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8" name="object 28"/>
            <p:cNvSpPr/>
            <p:nvPr/>
          </p:nvSpPr>
          <p:spPr>
            <a:xfrm>
              <a:off x="6477000" y="10988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9" name="object 29"/>
            <p:cNvSpPr/>
            <p:nvPr/>
          </p:nvSpPr>
          <p:spPr>
            <a:xfrm>
              <a:off x="7010400" y="1708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0" name="object 30"/>
            <p:cNvSpPr/>
            <p:nvPr/>
          </p:nvSpPr>
          <p:spPr>
            <a:xfrm>
              <a:off x="7010400" y="1708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1" name="object 31"/>
            <p:cNvSpPr/>
            <p:nvPr/>
          </p:nvSpPr>
          <p:spPr>
            <a:xfrm>
              <a:off x="7848600" y="1708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2" name="object 32"/>
            <p:cNvSpPr/>
            <p:nvPr/>
          </p:nvSpPr>
          <p:spPr>
            <a:xfrm>
              <a:off x="7848600" y="1708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3" name="object 33"/>
            <p:cNvSpPr/>
            <p:nvPr/>
          </p:nvSpPr>
          <p:spPr>
            <a:xfrm>
              <a:off x="8534400" y="10988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4" name="object 34"/>
            <p:cNvSpPr/>
            <p:nvPr/>
          </p:nvSpPr>
          <p:spPr>
            <a:xfrm>
              <a:off x="8534400" y="10988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5" name="object 35"/>
            <p:cNvSpPr/>
            <p:nvPr/>
          </p:nvSpPr>
          <p:spPr>
            <a:xfrm>
              <a:off x="8077200" y="24704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6" name="object 36"/>
            <p:cNvSpPr/>
            <p:nvPr/>
          </p:nvSpPr>
          <p:spPr>
            <a:xfrm>
              <a:off x="8077200" y="24704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7" name="object 37"/>
            <p:cNvSpPr/>
            <p:nvPr/>
          </p:nvSpPr>
          <p:spPr>
            <a:xfrm>
              <a:off x="7162800" y="3156204"/>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8" name="object 38"/>
            <p:cNvSpPr/>
            <p:nvPr/>
          </p:nvSpPr>
          <p:spPr>
            <a:xfrm>
              <a:off x="7162800" y="3156204"/>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9" name="object 39"/>
            <p:cNvSpPr/>
            <p:nvPr/>
          </p:nvSpPr>
          <p:spPr>
            <a:xfrm>
              <a:off x="8915400" y="1022604"/>
              <a:ext cx="457200" cy="1371600"/>
            </a:xfrm>
            <a:custGeom>
              <a:avLst/>
              <a:gdLst/>
              <a:ahLst/>
              <a:cxnLst/>
              <a:rect l="l" t="t" r="r" b="b"/>
              <a:pathLst>
                <a:path w="457200" h="1371600">
                  <a:moveTo>
                    <a:pt x="76200" y="0"/>
                  </a:moveTo>
                  <a:lnTo>
                    <a:pt x="304800" y="685800"/>
                  </a:lnTo>
                </a:path>
                <a:path w="457200" h="1371600">
                  <a:moveTo>
                    <a:pt x="457200" y="0"/>
                  </a:moveTo>
                  <a:lnTo>
                    <a:pt x="0" y="533400"/>
                  </a:lnTo>
                </a:path>
                <a:path w="457200" h="1371600">
                  <a:moveTo>
                    <a:pt x="76200" y="685800"/>
                  </a:moveTo>
                  <a:lnTo>
                    <a:pt x="304800" y="1371600"/>
                  </a:lnTo>
                </a:path>
                <a:path w="457200" h="1371600">
                  <a:moveTo>
                    <a:pt x="457200" y="685800"/>
                  </a:moveTo>
                  <a:lnTo>
                    <a:pt x="0" y="1219200"/>
                  </a:lnTo>
                </a:path>
              </a:pathLst>
            </a:custGeom>
            <a:ln w="57912">
              <a:solidFill>
                <a:srgbClr val="CCEBFF"/>
              </a:solidFill>
            </a:ln>
          </p:spPr>
          <p:txBody>
            <a:bodyPr wrap="square" lIns="0" tIns="0" rIns="0" bIns="0" rtlCol="0"/>
            <a:lstStyle/>
            <a:p>
              <a:endParaRPr/>
            </a:p>
          </p:txBody>
        </p:sp>
      </p:grpSp>
      <p:sp>
        <p:nvSpPr>
          <p:cNvPr id="40" name="object 40"/>
          <p:cNvSpPr txBox="1"/>
          <p:nvPr/>
        </p:nvSpPr>
        <p:spPr>
          <a:xfrm>
            <a:off x="2098294" y="1198879"/>
            <a:ext cx="289560" cy="878840"/>
          </a:xfrm>
          <a:prstGeom prst="rect">
            <a:avLst/>
          </a:prstGeom>
        </p:spPr>
        <p:txBody>
          <a:bodyPr vert="horz" wrap="square" lIns="0" tIns="12065" rIns="0" bIns="0" rtlCol="0">
            <a:spAutoFit/>
          </a:bodyPr>
          <a:lstStyle/>
          <a:p>
            <a:pPr marL="508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a:p>
            <a:pPr>
              <a:lnSpc>
                <a:spcPct val="100000"/>
              </a:lnSpc>
              <a:spcBef>
                <a:spcPts val="1415"/>
              </a:spcBef>
            </a:pPr>
            <a:endParaRPr sz="1050">
              <a:latin typeface="Comic Sans MS"/>
              <a:cs typeface="Comic Sans MS"/>
            </a:endParaRPr>
          </a:p>
          <a:p>
            <a:pPr marL="50800">
              <a:lnSpc>
                <a:spcPct val="100000"/>
              </a:lnSpc>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41" name="object 41"/>
          <p:cNvSpPr txBox="1">
            <a:spLocks noGrp="1"/>
          </p:cNvSpPr>
          <p:nvPr>
            <p:ph type="title"/>
          </p:nvPr>
        </p:nvSpPr>
        <p:spPr>
          <a:xfrm>
            <a:off x="774293" y="311705"/>
            <a:ext cx="5553075" cy="819785"/>
          </a:xfrm>
          <a:prstGeom prst="rect">
            <a:avLst/>
          </a:prstGeom>
        </p:spPr>
        <p:txBody>
          <a:bodyPr vert="horz" wrap="square" lIns="0" tIns="54610" rIns="0" bIns="0" rtlCol="0">
            <a:spAutoFit/>
          </a:bodyPr>
          <a:lstStyle/>
          <a:p>
            <a:pPr marL="12700">
              <a:lnSpc>
                <a:spcPct val="100000"/>
              </a:lnSpc>
              <a:spcBef>
                <a:spcPts val="430"/>
              </a:spcBef>
            </a:pPr>
            <a:r>
              <a:rPr dirty="0">
                <a:solidFill>
                  <a:srgbClr val="000000"/>
                </a:solidFill>
              </a:rPr>
              <a:t>Rollback</a:t>
            </a:r>
            <a:r>
              <a:rPr spc="-65" dirty="0">
                <a:solidFill>
                  <a:srgbClr val="000000"/>
                </a:solidFill>
              </a:rPr>
              <a:t> </a:t>
            </a:r>
            <a:r>
              <a:rPr dirty="0">
                <a:solidFill>
                  <a:srgbClr val="000000"/>
                </a:solidFill>
              </a:rPr>
              <a:t>Dependency</a:t>
            </a:r>
            <a:r>
              <a:rPr spc="-50" dirty="0">
                <a:solidFill>
                  <a:srgbClr val="000000"/>
                </a:solidFill>
              </a:rPr>
              <a:t> </a:t>
            </a:r>
            <a:r>
              <a:rPr spc="-10" dirty="0">
                <a:solidFill>
                  <a:srgbClr val="000000"/>
                </a:solidFill>
              </a:rPr>
              <a:t>Graph</a:t>
            </a:r>
          </a:p>
          <a:p>
            <a:pPr marR="401320" algn="ctr">
              <a:lnSpc>
                <a:spcPct val="100000"/>
              </a:lnSpc>
              <a:spcBef>
                <a:spcPts val="160"/>
              </a:spcBef>
              <a:tabLst>
                <a:tab pos="1600200" algn="l"/>
              </a:tabLst>
            </a:pPr>
            <a:r>
              <a:rPr sz="1600" b="0" spc="-25" dirty="0">
                <a:solidFill>
                  <a:srgbClr val="000000"/>
                </a:solidFill>
                <a:latin typeface="Comic Sans MS"/>
                <a:cs typeface="Comic Sans MS"/>
              </a:rPr>
              <a:t>C00</a:t>
            </a:r>
            <a:r>
              <a:rPr sz="1600" b="0" dirty="0">
                <a:solidFill>
                  <a:srgbClr val="000000"/>
                </a:solidFill>
                <a:latin typeface="Comic Sans MS"/>
                <a:cs typeface="Comic Sans MS"/>
              </a:rPr>
              <a:t>	</a:t>
            </a:r>
            <a:r>
              <a:rPr sz="1600" b="0" spc="-25" dirty="0">
                <a:solidFill>
                  <a:srgbClr val="000000"/>
                </a:solidFill>
                <a:latin typeface="Comic Sans MS"/>
                <a:cs typeface="Comic Sans MS"/>
              </a:rPr>
              <a:t>C01</a:t>
            </a:r>
            <a:endParaRPr sz="1600">
              <a:latin typeface="Comic Sans MS"/>
              <a:cs typeface="Comic Sans MS"/>
            </a:endParaRPr>
          </a:p>
        </p:txBody>
      </p:sp>
      <p:sp>
        <p:nvSpPr>
          <p:cNvPr id="42" name="object 42"/>
          <p:cNvSpPr txBox="1"/>
          <p:nvPr/>
        </p:nvSpPr>
        <p:spPr>
          <a:xfrm>
            <a:off x="2098294" y="2494533"/>
            <a:ext cx="289560" cy="999490"/>
          </a:xfrm>
          <a:prstGeom prst="rect">
            <a:avLst/>
          </a:prstGeom>
        </p:spPr>
        <p:txBody>
          <a:bodyPr vert="horz" wrap="square" lIns="0" tIns="12065" rIns="0" bIns="0" rtlCol="0">
            <a:spAutoFit/>
          </a:bodyPr>
          <a:lstStyle/>
          <a:p>
            <a:pPr marL="508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a:p>
            <a:pPr>
              <a:lnSpc>
                <a:spcPct val="100000"/>
              </a:lnSpc>
            </a:pPr>
            <a:endParaRPr sz="1050">
              <a:latin typeface="Comic Sans MS"/>
              <a:cs typeface="Comic Sans MS"/>
            </a:endParaRPr>
          </a:p>
          <a:p>
            <a:pPr>
              <a:lnSpc>
                <a:spcPct val="100000"/>
              </a:lnSpc>
              <a:spcBef>
                <a:spcPts val="905"/>
              </a:spcBef>
            </a:pPr>
            <a:endParaRPr sz="1050">
              <a:latin typeface="Comic Sans MS"/>
              <a:cs typeface="Comic Sans MS"/>
            </a:endParaRPr>
          </a:p>
          <a:p>
            <a:pPr marL="50800">
              <a:lnSpc>
                <a:spcPct val="100000"/>
              </a:lnSpc>
            </a:pPr>
            <a:r>
              <a:rPr sz="1600" spc="-25" dirty="0">
                <a:latin typeface="Comic Sans MS"/>
                <a:cs typeface="Comic Sans MS"/>
              </a:rPr>
              <a:t>P</a:t>
            </a:r>
            <a:r>
              <a:rPr sz="1575" spc="-37" baseline="-21164" dirty="0">
                <a:latin typeface="Comic Sans MS"/>
                <a:cs typeface="Comic Sans MS"/>
              </a:rPr>
              <a:t>3</a:t>
            </a:r>
            <a:endParaRPr sz="1575" baseline="-21164">
              <a:latin typeface="Comic Sans MS"/>
              <a:cs typeface="Comic Sans MS"/>
            </a:endParaRPr>
          </a:p>
        </p:txBody>
      </p:sp>
      <p:sp>
        <p:nvSpPr>
          <p:cNvPr id="43" name="object 43"/>
          <p:cNvSpPr txBox="1"/>
          <p:nvPr/>
        </p:nvSpPr>
        <p:spPr>
          <a:xfrm>
            <a:off x="3965575" y="2265933"/>
            <a:ext cx="3302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C11</a:t>
            </a:r>
            <a:endParaRPr sz="1600">
              <a:latin typeface="Comic Sans MS"/>
              <a:cs typeface="Comic Sans MS"/>
            </a:endParaRPr>
          </a:p>
        </p:txBody>
      </p:sp>
      <p:sp>
        <p:nvSpPr>
          <p:cNvPr id="44" name="object 44"/>
          <p:cNvSpPr txBox="1"/>
          <p:nvPr/>
        </p:nvSpPr>
        <p:spPr>
          <a:xfrm>
            <a:off x="2593594" y="2113533"/>
            <a:ext cx="36258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C10</a:t>
            </a:r>
            <a:endParaRPr sz="1600">
              <a:latin typeface="Comic Sans MS"/>
              <a:cs typeface="Comic Sans MS"/>
            </a:endParaRPr>
          </a:p>
        </p:txBody>
      </p:sp>
      <p:sp>
        <p:nvSpPr>
          <p:cNvPr id="45" name="object 45"/>
          <p:cNvSpPr/>
          <p:nvPr/>
        </p:nvSpPr>
        <p:spPr>
          <a:xfrm>
            <a:off x="2952242" y="1307845"/>
            <a:ext cx="5762625" cy="2098040"/>
          </a:xfrm>
          <a:custGeom>
            <a:avLst/>
            <a:gdLst/>
            <a:ahLst/>
            <a:cxnLst/>
            <a:rect l="l" t="t" r="r" b="b"/>
            <a:pathLst>
              <a:path w="5762625" h="2098040">
                <a:moveTo>
                  <a:pt x="553720" y="2077720"/>
                </a:moveTo>
                <a:lnTo>
                  <a:pt x="551878" y="2064004"/>
                </a:lnTo>
                <a:lnTo>
                  <a:pt x="537083" y="1953514"/>
                </a:lnTo>
                <a:lnTo>
                  <a:pt x="536067" y="1945513"/>
                </a:lnTo>
                <a:lnTo>
                  <a:pt x="528828" y="1940052"/>
                </a:lnTo>
                <a:lnTo>
                  <a:pt x="512953" y="1942084"/>
                </a:lnTo>
                <a:lnTo>
                  <a:pt x="507365" y="1949450"/>
                </a:lnTo>
                <a:lnTo>
                  <a:pt x="508381" y="1957324"/>
                </a:lnTo>
                <a:lnTo>
                  <a:pt x="514616" y="2003945"/>
                </a:lnTo>
                <a:lnTo>
                  <a:pt x="22860" y="1371600"/>
                </a:lnTo>
                <a:lnTo>
                  <a:pt x="0" y="1389380"/>
                </a:lnTo>
                <a:lnTo>
                  <a:pt x="491693" y="2021662"/>
                </a:lnTo>
                <a:lnTo>
                  <a:pt x="440817" y="2001266"/>
                </a:lnTo>
                <a:lnTo>
                  <a:pt x="432308" y="2004822"/>
                </a:lnTo>
                <a:lnTo>
                  <a:pt x="429387" y="2012188"/>
                </a:lnTo>
                <a:lnTo>
                  <a:pt x="426339" y="2019681"/>
                </a:lnTo>
                <a:lnTo>
                  <a:pt x="430022" y="2028063"/>
                </a:lnTo>
                <a:lnTo>
                  <a:pt x="437388" y="2031111"/>
                </a:lnTo>
                <a:lnTo>
                  <a:pt x="553720" y="2077720"/>
                </a:lnTo>
                <a:close/>
              </a:path>
              <a:path w="5762625" h="2098040">
                <a:moveTo>
                  <a:pt x="934720" y="706120"/>
                </a:moveTo>
                <a:lnTo>
                  <a:pt x="932878" y="692404"/>
                </a:lnTo>
                <a:lnTo>
                  <a:pt x="918083" y="581914"/>
                </a:lnTo>
                <a:lnTo>
                  <a:pt x="917067" y="573913"/>
                </a:lnTo>
                <a:lnTo>
                  <a:pt x="909828" y="568452"/>
                </a:lnTo>
                <a:lnTo>
                  <a:pt x="893953" y="570484"/>
                </a:lnTo>
                <a:lnTo>
                  <a:pt x="888365" y="577850"/>
                </a:lnTo>
                <a:lnTo>
                  <a:pt x="889381" y="585724"/>
                </a:lnTo>
                <a:lnTo>
                  <a:pt x="895616" y="632345"/>
                </a:lnTo>
                <a:lnTo>
                  <a:pt x="403860" y="0"/>
                </a:lnTo>
                <a:lnTo>
                  <a:pt x="381000" y="17780"/>
                </a:lnTo>
                <a:lnTo>
                  <a:pt x="872693" y="650062"/>
                </a:lnTo>
                <a:lnTo>
                  <a:pt x="821817" y="629666"/>
                </a:lnTo>
                <a:lnTo>
                  <a:pt x="813308" y="633222"/>
                </a:lnTo>
                <a:lnTo>
                  <a:pt x="810387" y="640588"/>
                </a:lnTo>
                <a:lnTo>
                  <a:pt x="807339" y="648081"/>
                </a:lnTo>
                <a:lnTo>
                  <a:pt x="811022" y="656463"/>
                </a:lnTo>
                <a:lnTo>
                  <a:pt x="818388" y="659511"/>
                </a:lnTo>
                <a:lnTo>
                  <a:pt x="934720" y="706120"/>
                </a:lnTo>
                <a:close/>
              </a:path>
              <a:path w="5762625" h="2098040">
                <a:moveTo>
                  <a:pt x="2458720" y="1391920"/>
                </a:moveTo>
                <a:lnTo>
                  <a:pt x="2457767" y="1376045"/>
                </a:lnTo>
                <a:lnTo>
                  <a:pt x="2451328" y="1268603"/>
                </a:lnTo>
                <a:lnTo>
                  <a:pt x="2450820" y="1260602"/>
                </a:lnTo>
                <a:lnTo>
                  <a:pt x="2450719" y="1258824"/>
                </a:lnTo>
                <a:lnTo>
                  <a:pt x="2443861" y="1252728"/>
                </a:lnTo>
                <a:lnTo>
                  <a:pt x="2427986" y="1253744"/>
                </a:lnTo>
                <a:lnTo>
                  <a:pt x="2421890" y="1260602"/>
                </a:lnTo>
                <a:lnTo>
                  <a:pt x="2422283" y="1266825"/>
                </a:lnTo>
                <a:lnTo>
                  <a:pt x="2425179" y="1315466"/>
                </a:lnTo>
                <a:lnTo>
                  <a:pt x="1548384" y="254"/>
                </a:lnTo>
                <a:lnTo>
                  <a:pt x="1524254" y="16256"/>
                </a:lnTo>
                <a:lnTo>
                  <a:pt x="2401151" y="1331620"/>
                </a:lnTo>
                <a:lnTo>
                  <a:pt x="2358771" y="1310894"/>
                </a:lnTo>
                <a:lnTo>
                  <a:pt x="2351659" y="1307338"/>
                </a:lnTo>
                <a:lnTo>
                  <a:pt x="2343023" y="1310386"/>
                </a:lnTo>
                <a:lnTo>
                  <a:pt x="2339467" y="1317498"/>
                </a:lnTo>
                <a:lnTo>
                  <a:pt x="2335911" y="1324737"/>
                </a:lnTo>
                <a:lnTo>
                  <a:pt x="2338959" y="1333373"/>
                </a:lnTo>
                <a:lnTo>
                  <a:pt x="2346071" y="1336929"/>
                </a:lnTo>
                <a:lnTo>
                  <a:pt x="2458720" y="1391920"/>
                </a:lnTo>
                <a:close/>
              </a:path>
              <a:path w="5762625" h="2098040">
                <a:moveTo>
                  <a:pt x="2534920" y="2077720"/>
                </a:moveTo>
                <a:lnTo>
                  <a:pt x="2533078" y="2064004"/>
                </a:lnTo>
                <a:lnTo>
                  <a:pt x="2518283" y="1953514"/>
                </a:lnTo>
                <a:lnTo>
                  <a:pt x="2517267" y="1945513"/>
                </a:lnTo>
                <a:lnTo>
                  <a:pt x="2510028" y="1940052"/>
                </a:lnTo>
                <a:lnTo>
                  <a:pt x="2494153" y="1942084"/>
                </a:lnTo>
                <a:lnTo>
                  <a:pt x="2488565" y="1949450"/>
                </a:lnTo>
                <a:lnTo>
                  <a:pt x="2489581" y="1957324"/>
                </a:lnTo>
                <a:lnTo>
                  <a:pt x="2495816" y="2003945"/>
                </a:lnTo>
                <a:lnTo>
                  <a:pt x="2004060" y="1371600"/>
                </a:lnTo>
                <a:lnTo>
                  <a:pt x="1981200" y="1389380"/>
                </a:lnTo>
                <a:lnTo>
                  <a:pt x="2472893" y="2021662"/>
                </a:lnTo>
                <a:lnTo>
                  <a:pt x="2422017" y="2001266"/>
                </a:lnTo>
                <a:lnTo>
                  <a:pt x="2413508" y="2004822"/>
                </a:lnTo>
                <a:lnTo>
                  <a:pt x="2410587" y="2012188"/>
                </a:lnTo>
                <a:lnTo>
                  <a:pt x="2407539" y="2019681"/>
                </a:lnTo>
                <a:lnTo>
                  <a:pt x="2411222" y="2028063"/>
                </a:lnTo>
                <a:lnTo>
                  <a:pt x="2418588" y="2031111"/>
                </a:lnTo>
                <a:lnTo>
                  <a:pt x="2534920" y="2077720"/>
                </a:lnTo>
                <a:close/>
              </a:path>
              <a:path w="5762625" h="2098040">
                <a:moveTo>
                  <a:pt x="3144520" y="20320"/>
                </a:moveTo>
                <a:lnTo>
                  <a:pt x="3015615" y="54229"/>
                </a:lnTo>
                <a:lnTo>
                  <a:pt x="3010916" y="62103"/>
                </a:lnTo>
                <a:lnTo>
                  <a:pt x="3014980" y="77597"/>
                </a:lnTo>
                <a:lnTo>
                  <a:pt x="3022981" y="82169"/>
                </a:lnTo>
                <a:lnTo>
                  <a:pt x="3076206" y="68186"/>
                </a:lnTo>
                <a:lnTo>
                  <a:pt x="2438273" y="706120"/>
                </a:lnTo>
                <a:lnTo>
                  <a:pt x="2458720" y="726567"/>
                </a:lnTo>
                <a:lnTo>
                  <a:pt x="3096653" y="88633"/>
                </a:lnTo>
                <a:lnTo>
                  <a:pt x="3082760" y="141478"/>
                </a:lnTo>
                <a:lnTo>
                  <a:pt x="3082671" y="141859"/>
                </a:lnTo>
                <a:lnTo>
                  <a:pt x="3087243" y="149860"/>
                </a:lnTo>
                <a:lnTo>
                  <a:pt x="3102737" y="153924"/>
                </a:lnTo>
                <a:lnTo>
                  <a:pt x="3110611" y="149225"/>
                </a:lnTo>
                <a:lnTo>
                  <a:pt x="3141878" y="30353"/>
                </a:lnTo>
                <a:lnTo>
                  <a:pt x="3144520" y="20320"/>
                </a:lnTo>
                <a:close/>
              </a:path>
              <a:path w="5762625" h="2098040">
                <a:moveTo>
                  <a:pt x="3906520" y="706120"/>
                </a:moveTo>
                <a:lnTo>
                  <a:pt x="3777615" y="740029"/>
                </a:lnTo>
                <a:lnTo>
                  <a:pt x="3772916" y="747903"/>
                </a:lnTo>
                <a:lnTo>
                  <a:pt x="3776980" y="763397"/>
                </a:lnTo>
                <a:lnTo>
                  <a:pt x="3784981" y="767969"/>
                </a:lnTo>
                <a:lnTo>
                  <a:pt x="3838206" y="753986"/>
                </a:lnTo>
                <a:lnTo>
                  <a:pt x="3200273" y="1391920"/>
                </a:lnTo>
                <a:lnTo>
                  <a:pt x="3220720" y="1412367"/>
                </a:lnTo>
                <a:lnTo>
                  <a:pt x="3858653" y="774433"/>
                </a:lnTo>
                <a:lnTo>
                  <a:pt x="3844760" y="827278"/>
                </a:lnTo>
                <a:lnTo>
                  <a:pt x="3844671" y="827659"/>
                </a:lnTo>
                <a:lnTo>
                  <a:pt x="3849243" y="835660"/>
                </a:lnTo>
                <a:lnTo>
                  <a:pt x="3864737" y="839724"/>
                </a:lnTo>
                <a:lnTo>
                  <a:pt x="3872611" y="835025"/>
                </a:lnTo>
                <a:lnTo>
                  <a:pt x="3903878" y="716153"/>
                </a:lnTo>
                <a:lnTo>
                  <a:pt x="3906520" y="706120"/>
                </a:lnTo>
                <a:close/>
              </a:path>
              <a:path w="5762625" h="2098040">
                <a:moveTo>
                  <a:pt x="4744720" y="706120"/>
                </a:moveTo>
                <a:lnTo>
                  <a:pt x="4742878" y="692404"/>
                </a:lnTo>
                <a:lnTo>
                  <a:pt x="4728083" y="581914"/>
                </a:lnTo>
                <a:lnTo>
                  <a:pt x="4727067" y="573913"/>
                </a:lnTo>
                <a:lnTo>
                  <a:pt x="4719828" y="568452"/>
                </a:lnTo>
                <a:lnTo>
                  <a:pt x="4703953" y="570484"/>
                </a:lnTo>
                <a:lnTo>
                  <a:pt x="4698365" y="577850"/>
                </a:lnTo>
                <a:lnTo>
                  <a:pt x="4699381" y="585724"/>
                </a:lnTo>
                <a:lnTo>
                  <a:pt x="4705616" y="632345"/>
                </a:lnTo>
                <a:lnTo>
                  <a:pt x="4213860" y="0"/>
                </a:lnTo>
                <a:lnTo>
                  <a:pt x="4191000" y="17780"/>
                </a:lnTo>
                <a:lnTo>
                  <a:pt x="4682693" y="650062"/>
                </a:lnTo>
                <a:lnTo>
                  <a:pt x="4631817" y="629666"/>
                </a:lnTo>
                <a:lnTo>
                  <a:pt x="4623308" y="633222"/>
                </a:lnTo>
                <a:lnTo>
                  <a:pt x="4620387" y="640588"/>
                </a:lnTo>
                <a:lnTo>
                  <a:pt x="4617339" y="648081"/>
                </a:lnTo>
                <a:lnTo>
                  <a:pt x="4621022" y="656463"/>
                </a:lnTo>
                <a:lnTo>
                  <a:pt x="4628388" y="659511"/>
                </a:lnTo>
                <a:lnTo>
                  <a:pt x="4744720" y="706120"/>
                </a:lnTo>
                <a:close/>
              </a:path>
              <a:path w="5762625" h="2098040">
                <a:moveTo>
                  <a:pt x="5049520" y="1391920"/>
                </a:moveTo>
                <a:lnTo>
                  <a:pt x="4933188" y="1438529"/>
                </a:lnTo>
                <a:lnTo>
                  <a:pt x="4925822" y="1441577"/>
                </a:lnTo>
                <a:lnTo>
                  <a:pt x="4922139" y="1449959"/>
                </a:lnTo>
                <a:lnTo>
                  <a:pt x="4925187" y="1457452"/>
                </a:lnTo>
                <a:lnTo>
                  <a:pt x="4928108" y="1464818"/>
                </a:lnTo>
                <a:lnTo>
                  <a:pt x="4936617" y="1468374"/>
                </a:lnTo>
                <a:lnTo>
                  <a:pt x="4987493" y="1447990"/>
                </a:lnTo>
                <a:lnTo>
                  <a:pt x="4495800" y="2080260"/>
                </a:lnTo>
                <a:lnTo>
                  <a:pt x="4518660" y="2098040"/>
                </a:lnTo>
                <a:lnTo>
                  <a:pt x="5010416" y="1465707"/>
                </a:lnTo>
                <a:lnTo>
                  <a:pt x="5004181" y="1512316"/>
                </a:lnTo>
                <a:lnTo>
                  <a:pt x="5003165" y="1520190"/>
                </a:lnTo>
                <a:lnTo>
                  <a:pt x="5008753" y="1527556"/>
                </a:lnTo>
                <a:lnTo>
                  <a:pt x="5024628" y="1529588"/>
                </a:lnTo>
                <a:lnTo>
                  <a:pt x="5031867" y="1524127"/>
                </a:lnTo>
                <a:lnTo>
                  <a:pt x="5032883" y="1516126"/>
                </a:lnTo>
                <a:lnTo>
                  <a:pt x="5047678" y="1405636"/>
                </a:lnTo>
                <a:lnTo>
                  <a:pt x="5049520" y="1391920"/>
                </a:lnTo>
                <a:close/>
              </a:path>
              <a:path w="5762625" h="2098040">
                <a:moveTo>
                  <a:pt x="5381625" y="150749"/>
                </a:moveTo>
                <a:lnTo>
                  <a:pt x="5379974" y="143002"/>
                </a:lnTo>
                <a:lnTo>
                  <a:pt x="5359057" y="42926"/>
                </a:lnTo>
                <a:lnTo>
                  <a:pt x="5354320" y="20193"/>
                </a:lnTo>
                <a:lnTo>
                  <a:pt x="5254117" y="108331"/>
                </a:lnTo>
                <a:lnTo>
                  <a:pt x="5253609" y="117475"/>
                </a:lnTo>
                <a:lnTo>
                  <a:pt x="5258816" y="123444"/>
                </a:lnTo>
                <a:lnTo>
                  <a:pt x="5264150" y="129413"/>
                </a:lnTo>
                <a:lnTo>
                  <a:pt x="5273294" y="130048"/>
                </a:lnTo>
                <a:lnTo>
                  <a:pt x="5279263" y="124714"/>
                </a:lnTo>
                <a:lnTo>
                  <a:pt x="5314505" y="93802"/>
                </a:lnTo>
                <a:lnTo>
                  <a:pt x="5107432" y="715264"/>
                </a:lnTo>
                <a:lnTo>
                  <a:pt x="5134864" y="724408"/>
                </a:lnTo>
                <a:lnTo>
                  <a:pt x="5342039" y="102997"/>
                </a:lnTo>
                <a:lnTo>
                  <a:pt x="5351653" y="148971"/>
                </a:lnTo>
                <a:lnTo>
                  <a:pt x="5353304" y="156718"/>
                </a:lnTo>
                <a:lnTo>
                  <a:pt x="5361051" y="161798"/>
                </a:lnTo>
                <a:lnTo>
                  <a:pt x="5376672" y="158496"/>
                </a:lnTo>
                <a:lnTo>
                  <a:pt x="5381625" y="150749"/>
                </a:lnTo>
                <a:close/>
              </a:path>
              <a:path w="5762625" h="2098040">
                <a:moveTo>
                  <a:pt x="5610225" y="836549"/>
                </a:moveTo>
                <a:lnTo>
                  <a:pt x="5608574" y="828802"/>
                </a:lnTo>
                <a:lnTo>
                  <a:pt x="5587644" y="728726"/>
                </a:lnTo>
                <a:lnTo>
                  <a:pt x="5582920" y="706120"/>
                </a:lnTo>
                <a:lnTo>
                  <a:pt x="5482717" y="794131"/>
                </a:lnTo>
                <a:lnTo>
                  <a:pt x="5482209" y="803275"/>
                </a:lnTo>
                <a:lnTo>
                  <a:pt x="5487416" y="809244"/>
                </a:lnTo>
                <a:lnTo>
                  <a:pt x="5492750" y="815213"/>
                </a:lnTo>
                <a:lnTo>
                  <a:pt x="5501894" y="815848"/>
                </a:lnTo>
                <a:lnTo>
                  <a:pt x="5507863" y="810514"/>
                </a:lnTo>
                <a:lnTo>
                  <a:pt x="5543105" y="779602"/>
                </a:lnTo>
                <a:lnTo>
                  <a:pt x="5336032" y="1401064"/>
                </a:lnTo>
                <a:lnTo>
                  <a:pt x="5363464" y="1410208"/>
                </a:lnTo>
                <a:lnTo>
                  <a:pt x="5570639" y="788797"/>
                </a:lnTo>
                <a:lnTo>
                  <a:pt x="5580253" y="834771"/>
                </a:lnTo>
                <a:lnTo>
                  <a:pt x="5581904" y="842518"/>
                </a:lnTo>
                <a:lnTo>
                  <a:pt x="5589651" y="847598"/>
                </a:lnTo>
                <a:lnTo>
                  <a:pt x="5605272" y="844296"/>
                </a:lnTo>
                <a:lnTo>
                  <a:pt x="5610225" y="836549"/>
                </a:lnTo>
                <a:close/>
              </a:path>
              <a:path w="5762625" h="2098040">
                <a:moveTo>
                  <a:pt x="5762625" y="1522349"/>
                </a:moveTo>
                <a:lnTo>
                  <a:pt x="5760974" y="1514602"/>
                </a:lnTo>
                <a:lnTo>
                  <a:pt x="5740044" y="1414526"/>
                </a:lnTo>
                <a:lnTo>
                  <a:pt x="5735320" y="1391920"/>
                </a:lnTo>
                <a:lnTo>
                  <a:pt x="5635117" y="1479931"/>
                </a:lnTo>
                <a:lnTo>
                  <a:pt x="5634609" y="1489075"/>
                </a:lnTo>
                <a:lnTo>
                  <a:pt x="5639816" y="1495044"/>
                </a:lnTo>
                <a:lnTo>
                  <a:pt x="5645150" y="1501013"/>
                </a:lnTo>
                <a:lnTo>
                  <a:pt x="5654294" y="1501648"/>
                </a:lnTo>
                <a:lnTo>
                  <a:pt x="5660263" y="1496314"/>
                </a:lnTo>
                <a:lnTo>
                  <a:pt x="5695505" y="1465402"/>
                </a:lnTo>
                <a:lnTo>
                  <a:pt x="5488432" y="2086864"/>
                </a:lnTo>
                <a:lnTo>
                  <a:pt x="5515864" y="2096008"/>
                </a:lnTo>
                <a:lnTo>
                  <a:pt x="5723039" y="1474597"/>
                </a:lnTo>
                <a:lnTo>
                  <a:pt x="5732653" y="1520571"/>
                </a:lnTo>
                <a:lnTo>
                  <a:pt x="5734304" y="1528318"/>
                </a:lnTo>
                <a:lnTo>
                  <a:pt x="5742051" y="1533398"/>
                </a:lnTo>
                <a:lnTo>
                  <a:pt x="5757672" y="1530096"/>
                </a:lnTo>
                <a:lnTo>
                  <a:pt x="5762625" y="1522349"/>
                </a:lnTo>
                <a:close/>
              </a:path>
            </a:pathLst>
          </a:custGeom>
          <a:solidFill>
            <a:srgbClr val="944F71"/>
          </a:solidFill>
        </p:spPr>
        <p:txBody>
          <a:bodyPr wrap="square" lIns="0" tIns="0" rIns="0" bIns="0" rtlCol="0"/>
          <a:lstStyle/>
          <a:p>
            <a:endParaRPr/>
          </a:p>
        </p:txBody>
      </p:sp>
      <p:sp>
        <p:nvSpPr>
          <p:cNvPr id="46" name="object 46"/>
          <p:cNvSpPr txBox="1"/>
          <p:nvPr/>
        </p:nvSpPr>
        <p:spPr>
          <a:xfrm>
            <a:off x="2872994" y="5129860"/>
            <a:ext cx="264795"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sp>
        <p:nvSpPr>
          <p:cNvPr id="47" name="object 47"/>
          <p:cNvSpPr txBox="1"/>
          <p:nvPr/>
        </p:nvSpPr>
        <p:spPr>
          <a:xfrm>
            <a:off x="2872994" y="5860796"/>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3</a:t>
            </a:r>
            <a:endParaRPr sz="1575" baseline="-21164">
              <a:latin typeface="Comic Sans MS"/>
              <a:cs typeface="Comic Sans MS"/>
            </a:endParaRPr>
          </a:p>
        </p:txBody>
      </p:sp>
      <p:pic>
        <p:nvPicPr>
          <p:cNvPr id="48" name="object 48"/>
          <p:cNvPicPr/>
          <p:nvPr/>
        </p:nvPicPr>
        <p:blipFill>
          <a:blip r:embed="rId2" cstate="print"/>
          <a:stretch>
            <a:fillRect/>
          </a:stretch>
        </p:blipFill>
        <p:spPr>
          <a:xfrm>
            <a:off x="3422903" y="3720084"/>
            <a:ext cx="5198364" cy="2471928"/>
          </a:xfrm>
          <a:prstGeom prst="rect">
            <a:avLst/>
          </a:prstGeom>
        </p:spPr>
      </p:pic>
      <p:sp>
        <p:nvSpPr>
          <p:cNvPr id="49" name="object 49"/>
          <p:cNvSpPr txBox="1"/>
          <p:nvPr/>
        </p:nvSpPr>
        <p:spPr>
          <a:xfrm>
            <a:off x="7394829" y="3834765"/>
            <a:ext cx="1327785" cy="513080"/>
          </a:xfrm>
          <a:prstGeom prst="rect">
            <a:avLst/>
          </a:prstGeom>
        </p:spPr>
        <p:txBody>
          <a:bodyPr vert="horz" wrap="square" lIns="0" tIns="12065" rIns="0" bIns="0" rtlCol="0">
            <a:spAutoFit/>
          </a:bodyPr>
          <a:lstStyle/>
          <a:p>
            <a:pPr marL="12700" marR="5080">
              <a:lnSpc>
                <a:spcPct val="100000"/>
              </a:lnSpc>
              <a:spcBef>
                <a:spcPts val="95"/>
              </a:spcBef>
            </a:pPr>
            <a:r>
              <a:rPr sz="1600" spc="-10" dirty="0">
                <a:latin typeface="Comic Sans MS"/>
                <a:cs typeface="Comic Sans MS"/>
              </a:rPr>
              <a:t>Initially </a:t>
            </a:r>
            <a:r>
              <a:rPr sz="1600" dirty="0">
                <a:latin typeface="Comic Sans MS"/>
                <a:cs typeface="Comic Sans MS"/>
              </a:rPr>
              <a:t>marked</a:t>
            </a:r>
            <a:r>
              <a:rPr sz="1600" spc="-55" dirty="0">
                <a:latin typeface="Comic Sans MS"/>
                <a:cs typeface="Comic Sans MS"/>
              </a:rPr>
              <a:t> </a:t>
            </a:r>
            <a:r>
              <a:rPr sz="1600" spc="-10" dirty="0">
                <a:latin typeface="Comic Sans MS"/>
                <a:cs typeface="Comic Sans MS"/>
              </a:rPr>
              <a:t>nodes</a:t>
            </a:r>
            <a:endParaRPr sz="1600">
              <a:latin typeface="Comic Sans MS"/>
              <a:cs typeface="Comic Sans MS"/>
            </a:endParaRPr>
          </a:p>
        </p:txBody>
      </p:sp>
      <p:sp>
        <p:nvSpPr>
          <p:cNvPr id="50" name="object 50"/>
          <p:cNvSpPr txBox="1"/>
          <p:nvPr/>
        </p:nvSpPr>
        <p:spPr>
          <a:xfrm>
            <a:off x="7623429" y="5129860"/>
            <a:ext cx="889635" cy="513715"/>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mic Sans MS"/>
                <a:cs typeface="Comic Sans MS"/>
              </a:rPr>
              <a:t>Recovery</a:t>
            </a:r>
            <a:endParaRPr sz="1600">
              <a:latin typeface="Comic Sans MS"/>
              <a:cs typeface="Comic Sans MS"/>
            </a:endParaRPr>
          </a:p>
          <a:p>
            <a:pPr marL="12700">
              <a:lnSpc>
                <a:spcPct val="100000"/>
              </a:lnSpc>
              <a:spcBef>
                <a:spcPts val="5"/>
              </a:spcBef>
            </a:pPr>
            <a:r>
              <a:rPr sz="1600" spc="-20" dirty="0">
                <a:latin typeface="Comic Sans MS"/>
                <a:cs typeface="Comic Sans MS"/>
              </a:rPr>
              <a:t>Line</a:t>
            </a:r>
            <a:endParaRPr sz="1600">
              <a:latin typeface="Comic Sans MS"/>
              <a:cs typeface="Comic Sans MS"/>
            </a:endParaRPr>
          </a:p>
        </p:txBody>
      </p:sp>
      <p:sp>
        <p:nvSpPr>
          <p:cNvPr id="51" name="object 51"/>
          <p:cNvSpPr txBox="1"/>
          <p:nvPr/>
        </p:nvSpPr>
        <p:spPr>
          <a:xfrm>
            <a:off x="2872994" y="3682365"/>
            <a:ext cx="673735" cy="1412240"/>
          </a:xfrm>
          <a:prstGeom prst="rect">
            <a:avLst/>
          </a:prstGeom>
        </p:spPr>
        <p:txBody>
          <a:bodyPr vert="horz" wrap="square" lIns="0" tIns="12065" rIns="0" bIns="0" rtlCol="0">
            <a:spAutoFit/>
          </a:bodyPr>
          <a:lstStyle/>
          <a:p>
            <a:pPr marL="38100">
              <a:lnSpc>
                <a:spcPct val="100000"/>
              </a:lnSpc>
              <a:spcBef>
                <a:spcPts val="95"/>
              </a:spcBef>
            </a:pPr>
            <a:r>
              <a:rPr sz="2400" baseline="-41666" dirty="0">
                <a:latin typeface="Comic Sans MS"/>
                <a:cs typeface="Comic Sans MS"/>
              </a:rPr>
              <a:t>P</a:t>
            </a:r>
            <a:r>
              <a:rPr sz="1575" baseline="-84656" dirty="0">
                <a:latin typeface="Comic Sans MS"/>
                <a:cs typeface="Comic Sans MS"/>
              </a:rPr>
              <a:t>0 </a:t>
            </a:r>
            <a:r>
              <a:rPr sz="1600" spc="-25" dirty="0">
                <a:latin typeface="Comic Sans MS"/>
                <a:cs typeface="Comic Sans MS"/>
              </a:rPr>
              <a:t>C00</a:t>
            </a:r>
            <a:endParaRPr sz="1600">
              <a:latin typeface="Comic Sans MS"/>
              <a:cs typeface="Comic Sans MS"/>
            </a:endParaRPr>
          </a:p>
          <a:p>
            <a:pPr>
              <a:lnSpc>
                <a:spcPct val="100000"/>
              </a:lnSpc>
              <a:spcBef>
                <a:spcPts val="1850"/>
              </a:spcBef>
            </a:pPr>
            <a:endParaRPr sz="1600">
              <a:latin typeface="Comic Sans MS"/>
              <a:cs typeface="Comic Sans MS"/>
            </a:endParaRPr>
          </a:p>
          <a:p>
            <a:pPr marL="38100">
              <a:lnSpc>
                <a:spcPct val="100000"/>
              </a:lnSpc>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a:p>
            <a:pPr marL="266700">
              <a:lnSpc>
                <a:spcPct val="100000"/>
              </a:lnSpc>
              <a:spcBef>
                <a:spcPts val="1080"/>
              </a:spcBef>
            </a:pPr>
            <a:r>
              <a:rPr sz="1600" spc="-25" dirty="0">
                <a:latin typeface="Comic Sans MS"/>
                <a:cs typeface="Comic Sans MS"/>
              </a:rPr>
              <a:t>C10</a:t>
            </a:r>
            <a:endParaRPr sz="1600">
              <a:latin typeface="Comic Sans MS"/>
              <a:cs typeface="Comic Sans MS"/>
            </a:endParaRPr>
          </a:p>
        </p:txBody>
      </p:sp>
      <p:sp>
        <p:nvSpPr>
          <p:cNvPr id="52" name="object 52"/>
          <p:cNvSpPr txBox="1"/>
          <p:nvPr/>
        </p:nvSpPr>
        <p:spPr>
          <a:xfrm>
            <a:off x="3813175" y="3758565"/>
            <a:ext cx="36195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C01</a:t>
            </a:r>
            <a:endParaRPr sz="1600">
              <a:latin typeface="Comic Sans MS"/>
              <a:cs typeface="Comic Sans MS"/>
            </a:endParaRPr>
          </a:p>
        </p:txBody>
      </p:sp>
      <p:sp>
        <p:nvSpPr>
          <p:cNvPr id="53" name="object 53"/>
          <p:cNvSpPr txBox="1"/>
          <p:nvPr/>
        </p:nvSpPr>
        <p:spPr>
          <a:xfrm>
            <a:off x="3813175" y="4793741"/>
            <a:ext cx="3302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C11</a:t>
            </a:r>
            <a:endParaRPr sz="1600">
              <a:latin typeface="Comic Sans MS"/>
              <a:cs typeface="Comic Sans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DEEC-A4EA-8B6D-85AE-FCC9D6065551}"/>
              </a:ext>
            </a:extLst>
          </p:cNvPr>
          <p:cNvSpPr>
            <a:spLocks noGrp="1"/>
          </p:cNvSpPr>
          <p:nvPr>
            <p:ph type="title"/>
          </p:nvPr>
        </p:nvSpPr>
        <p:spPr>
          <a:xfrm>
            <a:off x="774293" y="353313"/>
            <a:ext cx="7600950" cy="984885"/>
          </a:xfrm>
        </p:spPr>
        <p:txBody>
          <a:bodyPr/>
          <a:lstStyle/>
          <a:p>
            <a:r>
              <a:rPr lang="en-IN" b="1" dirty="0"/>
              <a:t>Real-World Example:</a:t>
            </a:r>
            <a:br>
              <a:rPr lang="en-IN" b="1" dirty="0"/>
            </a:br>
            <a:endParaRPr lang="en-IN" dirty="0"/>
          </a:p>
        </p:txBody>
      </p:sp>
      <p:sp>
        <p:nvSpPr>
          <p:cNvPr id="3" name="Text Placeholder 2">
            <a:extLst>
              <a:ext uri="{FF2B5EF4-FFF2-40B4-BE49-F238E27FC236}">
                <a16:creationId xmlns:a16="http://schemas.microsoft.com/office/drawing/2014/main" id="{876AAAA0-7915-8CF5-FB66-7AD30D5B25A9}"/>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001FBFB8-F846-ED5F-D002-55FBCAFE2E0E}"/>
              </a:ext>
            </a:extLst>
          </p:cNvPr>
          <p:cNvSpPr txBox="1"/>
          <p:nvPr/>
        </p:nvSpPr>
        <p:spPr>
          <a:xfrm>
            <a:off x="1219200" y="1305305"/>
            <a:ext cx="6093500" cy="4247317"/>
          </a:xfrm>
          <a:prstGeom prst="rect">
            <a:avLst/>
          </a:prstGeom>
          <a:noFill/>
        </p:spPr>
        <p:txBody>
          <a:bodyPr wrap="square">
            <a:spAutoFit/>
          </a:bodyPr>
          <a:lstStyle/>
          <a:p>
            <a:pPr>
              <a:buNone/>
            </a:pPr>
            <a:r>
              <a:rPr lang="en-IN" b="1" dirty="0"/>
              <a:t>Scenario: Distributed Database System</a:t>
            </a:r>
          </a:p>
          <a:p>
            <a:pPr>
              <a:buFont typeface="+mj-lt"/>
              <a:buAutoNum type="arabicPeriod"/>
            </a:pPr>
            <a:r>
              <a:rPr lang="en-IN" b="1" dirty="0"/>
              <a:t>Processes</a:t>
            </a:r>
            <a:r>
              <a:rPr lang="en-IN" dirty="0"/>
              <a:t>:</a:t>
            </a:r>
          </a:p>
          <a:p>
            <a:pPr marL="742950" lvl="1" indent="-285750">
              <a:buFont typeface="+mj-lt"/>
              <a:buAutoNum type="arabicPeriod"/>
            </a:pPr>
            <a:r>
              <a:rPr lang="en-IN" dirty="0"/>
              <a:t>Imagine a </a:t>
            </a:r>
            <a:r>
              <a:rPr lang="en-IN" b="1" dirty="0"/>
              <a:t>distributed database system</a:t>
            </a:r>
            <a:r>
              <a:rPr lang="en-IN" dirty="0"/>
              <a:t> where each process represents a </a:t>
            </a:r>
            <a:r>
              <a:rPr lang="en-IN" b="1" dirty="0"/>
              <a:t>node</a:t>
            </a:r>
            <a:r>
              <a:rPr lang="en-IN" dirty="0"/>
              <a:t> that handles transactions and maintains data.</a:t>
            </a:r>
          </a:p>
          <a:p>
            <a:pPr marL="742950" lvl="1" indent="-285750">
              <a:buFont typeface="+mj-lt"/>
              <a:buAutoNum type="arabicPeriod"/>
            </a:pPr>
            <a:r>
              <a:rPr lang="en-IN" dirty="0"/>
              <a:t>Processes P0,P1,P2,P3P_0, P_1, P_2, P_3P0​,P1​,P2​,P3​ represent four different nodes in the database system, each responsible for different parts of the data and transactions.</a:t>
            </a:r>
          </a:p>
          <a:p>
            <a:pPr>
              <a:buFont typeface="+mj-lt"/>
              <a:buAutoNum type="arabicPeriod"/>
            </a:pPr>
            <a:r>
              <a:rPr lang="en-IN" b="1" dirty="0"/>
              <a:t>Checkpoints</a:t>
            </a:r>
            <a:r>
              <a:rPr lang="en-IN" dirty="0"/>
              <a:t>:</a:t>
            </a:r>
          </a:p>
          <a:p>
            <a:pPr marL="742950" lvl="1" indent="-285750">
              <a:buFont typeface="+mj-lt"/>
              <a:buAutoNum type="arabicPeriod"/>
            </a:pPr>
            <a:r>
              <a:rPr lang="en-IN" dirty="0"/>
              <a:t>Each node has checkpoints, like C00,C01C00, C01C00,C01, etc. These checkpoints represent saved states of the database at various points in time, such as after processing a batch of transactions..</a:t>
            </a:r>
          </a:p>
        </p:txBody>
      </p:sp>
    </p:spTree>
    <p:extLst>
      <p:ext uri="{BB962C8B-B14F-4D97-AF65-F5344CB8AC3E}">
        <p14:creationId xmlns:p14="http://schemas.microsoft.com/office/powerpoint/2010/main" val="1978779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1D88-F00C-1798-A424-2BC1857AA2F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0810374-B4A0-B74A-F224-7B32C22E149A}"/>
              </a:ext>
            </a:extLst>
          </p:cNvPr>
          <p:cNvSpPr>
            <a:spLocks noGrp="1"/>
          </p:cNvSpPr>
          <p:nvPr>
            <p:ph type="body" idx="1"/>
          </p:nvPr>
        </p:nvSpPr>
        <p:spPr/>
        <p:txBody>
          <a:bodyPr/>
          <a:lstStyle/>
          <a:p>
            <a:endParaRPr lang="en-IN" dirty="0"/>
          </a:p>
        </p:txBody>
      </p:sp>
      <p:sp>
        <p:nvSpPr>
          <p:cNvPr id="5" name="TextBox 4">
            <a:extLst>
              <a:ext uri="{FF2B5EF4-FFF2-40B4-BE49-F238E27FC236}">
                <a16:creationId xmlns:a16="http://schemas.microsoft.com/office/drawing/2014/main" id="{591F9142-EE86-B59A-41DB-C9202A50B843}"/>
              </a:ext>
            </a:extLst>
          </p:cNvPr>
          <p:cNvSpPr txBox="1"/>
          <p:nvPr/>
        </p:nvSpPr>
        <p:spPr>
          <a:xfrm>
            <a:off x="1034846" y="1305305"/>
            <a:ext cx="7079843" cy="4401205"/>
          </a:xfrm>
          <a:prstGeom prst="rect">
            <a:avLst/>
          </a:prstGeom>
          <a:noFill/>
        </p:spPr>
        <p:txBody>
          <a:bodyPr wrap="square">
            <a:spAutoFit/>
          </a:bodyPr>
          <a:lstStyle/>
          <a:p>
            <a:pPr marL="742950" lvl="1" indent="-285750">
              <a:buFont typeface="+mj-lt"/>
              <a:buAutoNum type="arabicPeriod"/>
            </a:pPr>
            <a:endParaRPr lang="en-IN" sz="1400" dirty="0"/>
          </a:p>
          <a:p>
            <a:r>
              <a:rPr lang="en-IN" sz="1400" b="1" dirty="0"/>
              <a:t>Message Dependencies</a:t>
            </a:r>
            <a:r>
              <a:rPr lang="en-IN" sz="1400" dirty="0"/>
              <a:t>:</a:t>
            </a:r>
          </a:p>
          <a:p>
            <a:pPr marL="742950" lvl="1" indent="-285750">
              <a:buFont typeface="+mj-lt"/>
              <a:buAutoNum type="arabicPeriod"/>
            </a:pPr>
            <a:r>
              <a:rPr lang="en-IN" sz="1400" dirty="0"/>
              <a:t>The arrows indicate that data or transaction updates from one process are required by other processes. For example, P0P_0P0​ might depend on the data updates from P1P_1P1​, which are stored in the C10C10C10 checkpoint. If P1P_1P1​ fails, P0P_0P0​ must also roll back to the state where P1P_1P1​’s data was consistent.</a:t>
            </a:r>
          </a:p>
          <a:p>
            <a:r>
              <a:rPr lang="en-IN" sz="1400" b="1" dirty="0"/>
              <a:t>Failure and Rollback</a:t>
            </a:r>
            <a:r>
              <a:rPr lang="en-IN" sz="1400" dirty="0"/>
              <a:t>:</a:t>
            </a:r>
          </a:p>
          <a:p>
            <a:pPr marL="742950" lvl="1" indent="-285750">
              <a:buFont typeface="+mj-lt"/>
              <a:buAutoNum type="arabicPeriod"/>
            </a:pPr>
            <a:r>
              <a:rPr lang="en-IN" sz="1400" dirty="0"/>
              <a:t>If a </a:t>
            </a:r>
            <a:r>
              <a:rPr lang="en-IN" sz="1400" b="1" dirty="0"/>
              <a:t>failure occurs</a:t>
            </a:r>
            <a:r>
              <a:rPr lang="en-IN" sz="1400" dirty="0"/>
              <a:t> in one process (e.g., P0P_0P0​ crashes), the system must </a:t>
            </a:r>
            <a:r>
              <a:rPr lang="en-IN" sz="1400" b="1" dirty="0"/>
              <a:t>rollback</a:t>
            </a:r>
            <a:r>
              <a:rPr lang="en-IN" sz="1400" dirty="0"/>
              <a:t> all the dependent processes. This ensures the </a:t>
            </a:r>
            <a:r>
              <a:rPr lang="en-IN" sz="1400" b="1" dirty="0"/>
              <a:t>database consistency</a:t>
            </a:r>
            <a:r>
              <a:rPr lang="en-IN" sz="1400" dirty="0"/>
              <a:t> is maintained across all nodes.</a:t>
            </a:r>
          </a:p>
          <a:p>
            <a:pPr marL="742950" lvl="1" indent="-285750">
              <a:buFont typeface="+mj-lt"/>
              <a:buAutoNum type="arabicPeriod"/>
            </a:pPr>
            <a:r>
              <a:rPr lang="en-IN" sz="1400" dirty="0"/>
              <a:t>The system will roll back to the </a:t>
            </a:r>
            <a:r>
              <a:rPr lang="en-IN" sz="1400" b="1" dirty="0"/>
              <a:t>earliest checkpoint</a:t>
            </a:r>
            <a:r>
              <a:rPr lang="en-IN" sz="1400" dirty="0"/>
              <a:t> where all the processes (e.g., P0,P1,P2P_0, P_1, P_2P0​,P1​,P2​) are in a consistent state.</a:t>
            </a:r>
          </a:p>
          <a:p>
            <a:r>
              <a:rPr lang="en-IN" sz="1400" b="1" dirty="0"/>
              <a:t>Cascading Rollback</a:t>
            </a:r>
            <a:r>
              <a:rPr lang="en-IN" sz="1400" dirty="0"/>
              <a:t>:</a:t>
            </a:r>
          </a:p>
          <a:p>
            <a:pPr marL="742950" lvl="1" indent="-285750">
              <a:buFont typeface="+mj-lt"/>
              <a:buAutoNum type="arabicPeriod"/>
            </a:pPr>
            <a:r>
              <a:rPr lang="en-IN" sz="1400" dirty="0"/>
              <a:t>The </a:t>
            </a:r>
            <a:r>
              <a:rPr lang="en-IN" sz="1400" b="1" dirty="0"/>
              <a:t>domino effect</a:t>
            </a:r>
            <a:r>
              <a:rPr lang="en-IN" sz="1400" dirty="0"/>
              <a:t> or </a:t>
            </a:r>
            <a:r>
              <a:rPr lang="en-IN" sz="1400" b="1" dirty="0"/>
              <a:t>cascading rollback</a:t>
            </a:r>
            <a:r>
              <a:rPr lang="en-IN" sz="1400" dirty="0"/>
              <a:t> occurs: if P0P_0P0​ fails, it triggers the rollback of P1P_1P1​, which may lead to further rollbacks in P2P_2P2​ and P3P_3P3​.</a:t>
            </a:r>
          </a:p>
          <a:p>
            <a:pPr marL="742950" lvl="1" indent="-285750">
              <a:buFont typeface="+mj-lt"/>
              <a:buAutoNum type="arabicPeriod"/>
            </a:pPr>
            <a:r>
              <a:rPr lang="en-IN" sz="1400" dirty="0"/>
              <a:t>This might mean that even though each process has a checkpoint, the failure of one process forces the entire system to roll back to a much earlier state, even potentially starting from the beginning</a:t>
            </a:r>
          </a:p>
        </p:txBody>
      </p:sp>
    </p:spTree>
    <p:extLst>
      <p:ext uri="{BB962C8B-B14F-4D97-AF65-F5344CB8AC3E}">
        <p14:creationId xmlns:p14="http://schemas.microsoft.com/office/powerpoint/2010/main" val="1331059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dirty="0">
                <a:solidFill>
                  <a:srgbClr val="000000"/>
                </a:solidFill>
              </a:rPr>
              <a:t>Recovery</a:t>
            </a:r>
            <a:r>
              <a:rPr sz="2400" spc="-35" dirty="0">
                <a:solidFill>
                  <a:srgbClr val="000000"/>
                </a:solidFill>
              </a:rPr>
              <a:t> </a:t>
            </a:r>
            <a:r>
              <a:rPr sz="2400" dirty="0">
                <a:solidFill>
                  <a:srgbClr val="000000"/>
                </a:solidFill>
              </a:rPr>
              <a:t>Line</a:t>
            </a:r>
            <a:r>
              <a:rPr sz="2400" spc="-60" dirty="0">
                <a:solidFill>
                  <a:srgbClr val="000000"/>
                </a:solidFill>
              </a:rPr>
              <a:t> </a:t>
            </a:r>
            <a:r>
              <a:rPr sz="2400" dirty="0">
                <a:solidFill>
                  <a:srgbClr val="000000"/>
                </a:solidFill>
              </a:rPr>
              <a:t>Calculation</a:t>
            </a:r>
            <a:r>
              <a:rPr sz="2400" spc="-65" dirty="0">
                <a:solidFill>
                  <a:srgbClr val="000000"/>
                </a:solidFill>
              </a:rPr>
              <a:t> </a:t>
            </a:r>
            <a:r>
              <a:rPr sz="2400" dirty="0">
                <a:solidFill>
                  <a:srgbClr val="000000"/>
                </a:solidFill>
              </a:rPr>
              <a:t>with</a:t>
            </a:r>
            <a:r>
              <a:rPr sz="2400" spc="-100" dirty="0">
                <a:solidFill>
                  <a:srgbClr val="000000"/>
                </a:solidFill>
              </a:rPr>
              <a:t> </a:t>
            </a:r>
            <a:r>
              <a:rPr sz="2400" dirty="0">
                <a:solidFill>
                  <a:srgbClr val="000000"/>
                </a:solidFill>
              </a:rPr>
              <a:t>checkpoint</a:t>
            </a:r>
            <a:r>
              <a:rPr sz="2400" spc="-45" dirty="0">
                <a:solidFill>
                  <a:srgbClr val="000000"/>
                </a:solidFill>
              </a:rPr>
              <a:t> </a:t>
            </a:r>
            <a:r>
              <a:rPr sz="2400" spc="-10" dirty="0">
                <a:solidFill>
                  <a:srgbClr val="000000"/>
                </a:solidFill>
              </a:rPr>
              <a:t>graph</a:t>
            </a:r>
            <a:endParaRPr sz="2400"/>
          </a:p>
        </p:txBody>
      </p:sp>
      <p:sp>
        <p:nvSpPr>
          <p:cNvPr id="3" name="object 3"/>
          <p:cNvSpPr txBox="1"/>
          <p:nvPr/>
        </p:nvSpPr>
        <p:spPr>
          <a:xfrm>
            <a:off x="850493" y="1379981"/>
            <a:ext cx="10326370" cy="1031240"/>
          </a:xfrm>
          <a:prstGeom prst="rect">
            <a:avLst/>
          </a:prstGeom>
        </p:spPr>
        <p:txBody>
          <a:bodyPr vert="horz" wrap="square" lIns="0" tIns="12065" rIns="0" bIns="0" rtlCol="0">
            <a:spAutoFit/>
          </a:bodyPr>
          <a:lstStyle/>
          <a:p>
            <a:pPr marL="393700" marR="5080" indent="-381000">
              <a:lnSpc>
                <a:spcPct val="100000"/>
              </a:lnSpc>
              <a:spcBef>
                <a:spcPts val="95"/>
              </a:spcBef>
              <a:buSzPct val="109090"/>
              <a:buChar char="•"/>
              <a:tabLst>
                <a:tab pos="393700" algn="l"/>
              </a:tabLst>
            </a:pPr>
            <a:r>
              <a:rPr sz="2200" dirty="0">
                <a:latin typeface="Arial MT"/>
                <a:cs typeface="Arial MT"/>
              </a:rPr>
              <a:t>Checkpoint</a:t>
            </a:r>
            <a:r>
              <a:rPr sz="2200" spc="-65" dirty="0">
                <a:latin typeface="Arial MT"/>
                <a:cs typeface="Arial MT"/>
              </a:rPr>
              <a:t> </a:t>
            </a:r>
            <a:r>
              <a:rPr sz="2200" dirty="0">
                <a:latin typeface="Arial MT"/>
                <a:cs typeface="Arial MT"/>
              </a:rPr>
              <a:t>graphs</a:t>
            </a:r>
            <a:r>
              <a:rPr sz="2200" spc="-60" dirty="0">
                <a:latin typeface="Arial MT"/>
                <a:cs typeface="Arial MT"/>
              </a:rPr>
              <a:t> </a:t>
            </a:r>
            <a:r>
              <a:rPr sz="2200" dirty="0">
                <a:latin typeface="Arial MT"/>
                <a:cs typeface="Arial MT"/>
              </a:rPr>
              <a:t>are</a:t>
            </a:r>
            <a:r>
              <a:rPr sz="2200" spc="-45" dirty="0">
                <a:latin typeface="Arial MT"/>
                <a:cs typeface="Arial MT"/>
              </a:rPr>
              <a:t> </a:t>
            </a:r>
            <a:r>
              <a:rPr sz="2200" dirty="0">
                <a:latin typeface="Arial MT"/>
                <a:cs typeface="Arial MT"/>
              </a:rPr>
              <a:t>very</a:t>
            </a:r>
            <a:r>
              <a:rPr sz="2200" spc="-50" dirty="0">
                <a:latin typeface="Arial MT"/>
                <a:cs typeface="Arial MT"/>
              </a:rPr>
              <a:t> </a:t>
            </a:r>
            <a:r>
              <a:rPr sz="2200" dirty="0">
                <a:latin typeface="Arial MT"/>
                <a:cs typeface="Arial MT"/>
              </a:rPr>
              <a:t>similar</a:t>
            </a:r>
            <a:r>
              <a:rPr sz="2200" spc="-65" dirty="0">
                <a:latin typeface="Arial MT"/>
                <a:cs typeface="Arial MT"/>
              </a:rPr>
              <a:t> </a:t>
            </a:r>
            <a:r>
              <a:rPr sz="2200" dirty="0">
                <a:latin typeface="Arial MT"/>
                <a:cs typeface="Arial MT"/>
              </a:rPr>
              <a:t>to</a:t>
            </a:r>
            <a:r>
              <a:rPr sz="2200" spc="-60" dirty="0">
                <a:latin typeface="Arial MT"/>
                <a:cs typeface="Arial MT"/>
              </a:rPr>
              <a:t> </a:t>
            </a:r>
            <a:r>
              <a:rPr sz="2200" dirty="0">
                <a:latin typeface="Arial MT"/>
                <a:cs typeface="Arial MT"/>
              </a:rPr>
              <a:t>the</a:t>
            </a:r>
            <a:r>
              <a:rPr sz="2200" spc="-45" dirty="0">
                <a:latin typeface="Arial MT"/>
                <a:cs typeface="Arial MT"/>
              </a:rPr>
              <a:t> </a:t>
            </a:r>
            <a:r>
              <a:rPr sz="2200" spc="-10" dirty="0">
                <a:latin typeface="Arial MT"/>
                <a:cs typeface="Arial MT"/>
              </a:rPr>
              <a:t>rollback-</a:t>
            </a:r>
            <a:r>
              <a:rPr sz="2200" dirty="0">
                <a:latin typeface="Arial MT"/>
                <a:cs typeface="Arial MT"/>
              </a:rPr>
              <a:t>dependency</a:t>
            </a:r>
            <a:r>
              <a:rPr sz="2200" spc="-65" dirty="0">
                <a:latin typeface="Arial MT"/>
                <a:cs typeface="Arial MT"/>
              </a:rPr>
              <a:t> </a:t>
            </a:r>
            <a:r>
              <a:rPr sz="2200" dirty="0">
                <a:latin typeface="Arial MT"/>
                <a:cs typeface="Arial MT"/>
              </a:rPr>
              <a:t>graphs</a:t>
            </a:r>
            <a:r>
              <a:rPr sz="2200" spc="-50" dirty="0">
                <a:latin typeface="Arial MT"/>
                <a:cs typeface="Arial MT"/>
              </a:rPr>
              <a:t> </a:t>
            </a:r>
            <a:r>
              <a:rPr sz="2200" spc="-10" dirty="0">
                <a:latin typeface="Arial MT"/>
                <a:cs typeface="Arial MT"/>
              </a:rPr>
              <a:t>except </a:t>
            </a:r>
            <a:r>
              <a:rPr sz="2200" dirty="0">
                <a:latin typeface="Arial MT"/>
                <a:cs typeface="Arial MT"/>
              </a:rPr>
              <a:t>that,</a:t>
            </a:r>
            <a:r>
              <a:rPr sz="2200" spc="-55" dirty="0">
                <a:latin typeface="Arial MT"/>
                <a:cs typeface="Arial MT"/>
              </a:rPr>
              <a:t> </a:t>
            </a:r>
            <a:r>
              <a:rPr sz="2200" dirty="0">
                <a:latin typeface="Arial MT"/>
                <a:cs typeface="Arial MT"/>
              </a:rPr>
              <a:t>when</a:t>
            </a:r>
            <a:r>
              <a:rPr sz="2200" spc="-35" dirty="0">
                <a:latin typeface="Arial MT"/>
                <a:cs typeface="Arial MT"/>
              </a:rPr>
              <a:t> </a:t>
            </a:r>
            <a:r>
              <a:rPr sz="2200" dirty="0">
                <a:latin typeface="Arial MT"/>
                <a:cs typeface="Arial MT"/>
              </a:rPr>
              <a:t>a</a:t>
            </a:r>
            <a:r>
              <a:rPr sz="2200" spc="-50" dirty="0">
                <a:latin typeface="Arial MT"/>
                <a:cs typeface="Arial MT"/>
              </a:rPr>
              <a:t> </a:t>
            </a:r>
            <a:r>
              <a:rPr sz="2200" dirty="0">
                <a:latin typeface="Arial MT"/>
                <a:cs typeface="Arial MT"/>
              </a:rPr>
              <a:t>message</a:t>
            </a:r>
            <a:r>
              <a:rPr sz="2200" spc="-30" dirty="0">
                <a:latin typeface="Arial MT"/>
                <a:cs typeface="Arial MT"/>
              </a:rPr>
              <a:t> </a:t>
            </a:r>
            <a:r>
              <a:rPr sz="2200" dirty="0">
                <a:latin typeface="Arial MT"/>
                <a:cs typeface="Arial MT"/>
              </a:rPr>
              <a:t>is</a:t>
            </a:r>
            <a:r>
              <a:rPr sz="2200" spc="-55" dirty="0">
                <a:latin typeface="Arial MT"/>
                <a:cs typeface="Arial MT"/>
              </a:rPr>
              <a:t> </a:t>
            </a:r>
            <a:r>
              <a:rPr sz="2200" dirty="0">
                <a:latin typeface="Arial MT"/>
                <a:cs typeface="Arial MT"/>
              </a:rPr>
              <a:t>sent</a:t>
            </a:r>
            <a:r>
              <a:rPr sz="2200" spc="-50" dirty="0">
                <a:latin typeface="Arial MT"/>
                <a:cs typeface="Arial MT"/>
              </a:rPr>
              <a:t> </a:t>
            </a:r>
            <a:r>
              <a:rPr sz="2200" dirty="0">
                <a:latin typeface="Arial MT"/>
                <a:cs typeface="Arial MT"/>
              </a:rPr>
              <a:t>from</a:t>
            </a:r>
            <a:r>
              <a:rPr sz="2200" spc="-25" dirty="0">
                <a:latin typeface="Arial MT"/>
                <a:cs typeface="Arial MT"/>
              </a:rPr>
              <a:t> </a:t>
            </a:r>
            <a:r>
              <a:rPr sz="2200" dirty="0">
                <a:latin typeface="Arial MT"/>
                <a:cs typeface="Arial MT"/>
              </a:rPr>
              <a:t>I(i,x),</a:t>
            </a:r>
            <a:r>
              <a:rPr sz="2200" spc="-35" dirty="0">
                <a:latin typeface="Arial MT"/>
                <a:cs typeface="Arial MT"/>
              </a:rPr>
              <a:t> </a:t>
            </a:r>
            <a:r>
              <a:rPr sz="2200" dirty="0">
                <a:latin typeface="Arial MT"/>
                <a:cs typeface="Arial MT"/>
              </a:rPr>
              <a:t>and</a:t>
            </a:r>
            <a:r>
              <a:rPr sz="2200" spc="-35" dirty="0">
                <a:latin typeface="Arial MT"/>
                <a:cs typeface="Arial MT"/>
              </a:rPr>
              <a:t> </a:t>
            </a:r>
            <a:r>
              <a:rPr sz="2200" dirty="0">
                <a:latin typeface="Arial MT"/>
                <a:cs typeface="Arial MT"/>
              </a:rPr>
              <a:t>received</a:t>
            </a:r>
            <a:r>
              <a:rPr sz="2200" spc="-50" dirty="0">
                <a:latin typeface="Arial MT"/>
                <a:cs typeface="Arial MT"/>
              </a:rPr>
              <a:t> </a:t>
            </a:r>
            <a:r>
              <a:rPr sz="2200" dirty="0">
                <a:latin typeface="Arial MT"/>
                <a:cs typeface="Arial MT"/>
              </a:rPr>
              <a:t>in</a:t>
            </a:r>
            <a:r>
              <a:rPr sz="2200" spc="-40" dirty="0">
                <a:latin typeface="Arial MT"/>
                <a:cs typeface="Arial MT"/>
              </a:rPr>
              <a:t> </a:t>
            </a:r>
            <a:r>
              <a:rPr sz="2200" dirty="0">
                <a:latin typeface="Arial MT"/>
                <a:cs typeface="Arial MT"/>
              </a:rPr>
              <a:t>I(j,y),</a:t>
            </a:r>
            <a:r>
              <a:rPr sz="2200" spc="-40" dirty="0">
                <a:latin typeface="Arial MT"/>
                <a:cs typeface="Arial MT"/>
              </a:rPr>
              <a:t> </a:t>
            </a:r>
            <a:r>
              <a:rPr sz="2200" dirty="0">
                <a:latin typeface="Arial MT"/>
                <a:cs typeface="Arial MT"/>
              </a:rPr>
              <a:t>a</a:t>
            </a:r>
            <a:r>
              <a:rPr sz="2200" spc="-35" dirty="0">
                <a:latin typeface="Arial MT"/>
                <a:cs typeface="Arial MT"/>
              </a:rPr>
              <a:t> </a:t>
            </a:r>
            <a:r>
              <a:rPr sz="2200" dirty="0">
                <a:latin typeface="Arial MT"/>
                <a:cs typeface="Arial MT"/>
              </a:rPr>
              <a:t>directed</a:t>
            </a:r>
            <a:r>
              <a:rPr sz="2200" spc="-45" dirty="0">
                <a:latin typeface="Arial MT"/>
                <a:cs typeface="Arial MT"/>
              </a:rPr>
              <a:t> </a:t>
            </a:r>
            <a:r>
              <a:rPr sz="2200" dirty="0">
                <a:latin typeface="Arial MT"/>
                <a:cs typeface="Arial MT"/>
              </a:rPr>
              <a:t>edge</a:t>
            </a:r>
            <a:r>
              <a:rPr sz="2200" spc="-45" dirty="0">
                <a:latin typeface="Arial MT"/>
                <a:cs typeface="Arial MT"/>
              </a:rPr>
              <a:t> </a:t>
            </a:r>
            <a:r>
              <a:rPr sz="2200" spc="-25" dirty="0">
                <a:latin typeface="Arial MT"/>
                <a:cs typeface="Arial MT"/>
              </a:rPr>
              <a:t>is </a:t>
            </a:r>
            <a:r>
              <a:rPr sz="2200" dirty="0">
                <a:latin typeface="Arial MT"/>
                <a:cs typeface="Arial MT"/>
              </a:rPr>
              <a:t>drawn</a:t>
            </a:r>
            <a:r>
              <a:rPr sz="2200" spc="-35" dirty="0">
                <a:latin typeface="Arial MT"/>
                <a:cs typeface="Arial MT"/>
              </a:rPr>
              <a:t> </a:t>
            </a:r>
            <a:r>
              <a:rPr sz="2200" dirty="0">
                <a:latin typeface="Arial MT"/>
                <a:cs typeface="Arial MT"/>
              </a:rPr>
              <a:t>from</a:t>
            </a:r>
            <a:r>
              <a:rPr sz="2200" spc="-25" dirty="0">
                <a:latin typeface="Arial MT"/>
                <a:cs typeface="Arial MT"/>
              </a:rPr>
              <a:t> </a:t>
            </a:r>
            <a:r>
              <a:rPr sz="2200" spc="-10" dirty="0">
                <a:latin typeface="Arial MT"/>
                <a:cs typeface="Arial MT"/>
              </a:rPr>
              <a:t>C(i,x-</a:t>
            </a:r>
            <a:r>
              <a:rPr sz="2200" dirty="0">
                <a:latin typeface="Arial MT"/>
                <a:cs typeface="Arial MT"/>
              </a:rPr>
              <a:t>1)</a:t>
            </a:r>
            <a:r>
              <a:rPr sz="2200" spc="-20" dirty="0">
                <a:latin typeface="Arial MT"/>
                <a:cs typeface="Arial MT"/>
              </a:rPr>
              <a:t> </a:t>
            </a:r>
            <a:r>
              <a:rPr sz="2200" dirty="0">
                <a:latin typeface="Arial MT"/>
                <a:cs typeface="Arial MT"/>
              </a:rPr>
              <a:t>to</a:t>
            </a:r>
            <a:r>
              <a:rPr sz="2200" spc="-45" dirty="0">
                <a:latin typeface="Arial MT"/>
                <a:cs typeface="Arial MT"/>
              </a:rPr>
              <a:t> </a:t>
            </a:r>
            <a:r>
              <a:rPr sz="2200" dirty="0">
                <a:latin typeface="Arial MT"/>
                <a:cs typeface="Arial MT"/>
              </a:rPr>
              <a:t>C(j,y)</a:t>
            </a:r>
            <a:r>
              <a:rPr sz="2200" spc="-25" dirty="0">
                <a:latin typeface="Arial MT"/>
                <a:cs typeface="Arial MT"/>
              </a:rPr>
              <a:t> </a:t>
            </a:r>
            <a:r>
              <a:rPr sz="2200" dirty="0">
                <a:latin typeface="Arial MT"/>
                <a:cs typeface="Arial MT"/>
              </a:rPr>
              <a:t>(instead</a:t>
            </a:r>
            <a:r>
              <a:rPr sz="2200" spc="-35" dirty="0">
                <a:latin typeface="Arial MT"/>
                <a:cs typeface="Arial MT"/>
              </a:rPr>
              <a:t> </a:t>
            </a:r>
            <a:r>
              <a:rPr sz="2200" dirty="0">
                <a:latin typeface="Arial MT"/>
                <a:cs typeface="Arial MT"/>
              </a:rPr>
              <a:t>of</a:t>
            </a:r>
            <a:r>
              <a:rPr sz="2200" spc="-40" dirty="0">
                <a:latin typeface="Arial MT"/>
                <a:cs typeface="Arial MT"/>
              </a:rPr>
              <a:t> </a:t>
            </a:r>
            <a:r>
              <a:rPr sz="2200" dirty="0">
                <a:latin typeface="Arial MT"/>
                <a:cs typeface="Arial MT"/>
              </a:rPr>
              <a:t>C(i,x)</a:t>
            </a:r>
            <a:r>
              <a:rPr sz="2200" spc="-25" dirty="0">
                <a:latin typeface="Arial MT"/>
                <a:cs typeface="Arial MT"/>
              </a:rPr>
              <a:t> </a:t>
            </a:r>
            <a:r>
              <a:rPr sz="2200" dirty="0">
                <a:latin typeface="Arial MT"/>
                <a:cs typeface="Arial MT"/>
              </a:rPr>
              <a:t>to</a:t>
            </a:r>
            <a:r>
              <a:rPr sz="2200" spc="-50" dirty="0">
                <a:latin typeface="Arial MT"/>
                <a:cs typeface="Arial MT"/>
              </a:rPr>
              <a:t> </a:t>
            </a:r>
            <a:r>
              <a:rPr sz="2200" spc="-10" dirty="0">
                <a:latin typeface="Arial MT"/>
                <a:cs typeface="Arial MT"/>
              </a:rPr>
              <a:t>C(j,y))</a:t>
            </a:r>
            <a:endParaRPr sz="22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Arial MT"/>
                <a:cs typeface="Arial MT"/>
              </a:rPr>
              <a:t>17</a:t>
            </a:r>
            <a:endParaRPr sz="1600">
              <a:latin typeface="Arial MT"/>
              <a:cs typeface="Arial MT"/>
            </a:endParaRPr>
          </a:p>
        </p:txBody>
      </p:sp>
      <p:grpSp>
        <p:nvGrpSpPr>
          <p:cNvPr id="5" name="object 5"/>
          <p:cNvGrpSpPr/>
          <p:nvPr/>
        </p:nvGrpSpPr>
        <p:grpSpPr>
          <a:xfrm>
            <a:off x="3117850" y="2933445"/>
            <a:ext cx="1765300" cy="1155700"/>
            <a:chOff x="3117850" y="2933445"/>
            <a:chExt cx="1765300" cy="1155700"/>
          </a:xfrm>
        </p:grpSpPr>
        <p:sp>
          <p:nvSpPr>
            <p:cNvPr id="6" name="object 6"/>
            <p:cNvSpPr/>
            <p:nvPr/>
          </p:nvSpPr>
          <p:spPr>
            <a:xfrm>
              <a:off x="3124200" y="2939795"/>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7" name="object 7"/>
            <p:cNvSpPr/>
            <p:nvPr/>
          </p:nvSpPr>
          <p:spPr>
            <a:xfrm>
              <a:off x="3124200" y="2939795"/>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8" name="object 8"/>
            <p:cNvSpPr/>
            <p:nvPr/>
          </p:nvSpPr>
          <p:spPr>
            <a:xfrm>
              <a:off x="3124200" y="3625595"/>
              <a:ext cx="152400" cy="457200"/>
            </a:xfrm>
            <a:custGeom>
              <a:avLst/>
              <a:gdLst/>
              <a:ahLst/>
              <a:cxnLst/>
              <a:rect l="l" t="t" r="r" b="b"/>
              <a:pathLst>
                <a:path w="152400" h="457200">
                  <a:moveTo>
                    <a:pt x="152400" y="0"/>
                  </a:moveTo>
                  <a:lnTo>
                    <a:pt x="0" y="0"/>
                  </a:lnTo>
                  <a:lnTo>
                    <a:pt x="0" y="457199"/>
                  </a:lnTo>
                  <a:lnTo>
                    <a:pt x="152400" y="457199"/>
                  </a:lnTo>
                  <a:lnTo>
                    <a:pt x="152400" y="0"/>
                  </a:lnTo>
                  <a:close/>
                </a:path>
              </a:pathLst>
            </a:custGeom>
            <a:solidFill>
              <a:srgbClr val="FF99CC"/>
            </a:solidFill>
          </p:spPr>
          <p:txBody>
            <a:bodyPr wrap="square" lIns="0" tIns="0" rIns="0" bIns="0" rtlCol="0"/>
            <a:lstStyle/>
            <a:p>
              <a:endParaRPr/>
            </a:p>
          </p:txBody>
        </p:sp>
        <p:sp>
          <p:nvSpPr>
            <p:cNvPr id="9" name="object 9"/>
            <p:cNvSpPr/>
            <p:nvPr/>
          </p:nvSpPr>
          <p:spPr>
            <a:xfrm>
              <a:off x="3124200" y="3625595"/>
              <a:ext cx="152400" cy="457200"/>
            </a:xfrm>
            <a:custGeom>
              <a:avLst/>
              <a:gdLst/>
              <a:ahLst/>
              <a:cxnLst/>
              <a:rect l="l" t="t" r="r" b="b"/>
              <a:pathLst>
                <a:path w="152400" h="457200">
                  <a:moveTo>
                    <a:pt x="0" y="457199"/>
                  </a:moveTo>
                  <a:lnTo>
                    <a:pt x="152400" y="457199"/>
                  </a:lnTo>
                  <a:lnTo>
                    <a:pt x="152400" y="0"/>
                  </a:lnTo>
                  <a:lnTo>
                    <a:pt x="0" y="0"/>
                  </a:lnTo>
                  <a:lnTo>
                    <a:pt x="0" y="457199"/>
                  </a:lnTo>
                  <a:close/>
                </a:path>
              </a:pathLst>
            </a:custGeom>
            <a:ln w="12192">
              <a:solidFill>
                <a:srgbClr val="000000"/>
              </a:solidFill>
            </a:ln>
          </p:spPr>
          <p:txBody>
            <a:bodyPr wrap="square" lIns="0" tIns="0" rIns="0" bIns="0" rtlCol="0"/>
            <a:lstStyle/>
            <a:p>
              <a:endParaRPr/>
            </a:p>
          </p:txBody>
        </p:sp>
        <p:sp>
          <p:nvSpPr>
            <p:cNvPr id="10" name="object 10"/>
            <p:cNvSpPr/>
            <p:nvPr/>
          </p:nvSpPr>
          <p:spPr>
            <a:xfrm>
              <a:off x="4724400" y="2939795"/>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1" name="object 11"/>
            <p:cNvSpPr/>
            <p:nvPr/>
          </p:nvSpPr>
          <p:spPr>
            <a:xfrm>
              <a:off x="4724400" y="2939795"/>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2" name="object 12"/>
            <p:cNvSpPr/>
            <p:nvPr/>
          </p:nvSpPr>
          <p:spPr>
            <a:xfrm>
              <a:off x="4724400" y="3625595"/>
              <a:ext cx="152400" cy="457200"/>
            </a:xfrm>
            <a:custGeom>
              <a:avLst/>
              <a:gdLst/>
              <a:ahLst/>
              <a:cxnLst/>
              <a:rect l="l" t="t" r="r" b="b"/>
              <a:pathLst>
                <a:path w="152400" h="457200">
                  <a:moveTo>
                    <a:pt x="152400" y="0"/>
                  </a:moveTo>
                  <a:lnTo>
                    <a:pt x="0" y="0"/>
                  </a:lnTo>
                  <a:lnTo>
                    <a:pt x="0" y="457199"/>
                  </a:lnTo>
                  <a:lnTo>
                    <a:pt x="152400" y="457199"/>
                  </a:lnTo>
                  <a:lnTo>
                    <a:pt x="152400" y="0"/>
                  </a:lnTo>
                  <a:close/>
                </a:path>
              </a:pathLst>
            </a:custGeom>
            <a:solidFill>
              <a:srgbClr val="FF99CC"/>
            </a:solidFill>
          </p:spPr>
          <p:txBody>
            <a:bodyPr wrap="square" lIns="0" tIns="0" rIns="0" bIns="0" rtlCol="0"/>
            <a:lstStyle/>
            <a:p>
              <a:endParaRPr/>
            </a:p>
          </p:txBody>
        </p:sp>
        <p:sp>
          <p:nvSpPr>
            <p:cNvPr id="13" name="object 13"/>
            <p:cNvSpPr/>
            <p:nvPr/>
          </p:nvSpPr>
          <p:spPr>
            <a:xfrm>
              <a:off x="4724400" y="3625595"/>
              <a:ext cx="152400" cy="457200"/>
            </a:xfrm>
            <a:custGeom>
              <a:avLst/>
              <a:gdLst/>
              <a:ahLst/>
              <a:cxnLst/>
              <a:rect l="l" t="t" r="r" b="b"/>
              <a:pathLst>
                <a:path w="152400" h="457200">
                  <a:moveTo>
                    <a:pt x="0" y="457199"/>
                  </a:moveTo>
                  <a:lnTo>
                    <a:pt x="152400" y="457199"/>
                  </a:lnTo>
                  <a:lnTo>
                    <a:pt x="152400" y="0"/>
                  </a:lnTo>
                  <a:lnTo>
                    <a:pt x="0" y="0"/>
                  </a:lnTo>
                  <a:lnTo>
                    <a:pt x="0" y="457199"/>
                  </a:lnTo>
                  <a:close/>
                </a:path>
              </a:pathLst>
            </a:custGeom>
            <a:ln w="12192">
              <a:solidFill>
                <a:srgbClr val="000000"/>
              </a:solidFill>
            </a:ln>
          </p:spPr>
          <p:txBody>
            <a:bodyPr wrap="square" lIns="0" tIns="0" rIns="0" bIns="0" rtlCol="0"/>
            <a:lstStyle/>
            <a:p>
              <a:endParaRPr/>
            </a:p>
          </p:txBody>
        </p:sp>
      </p:grpSp>
      <p:sp>
        <p:nvSpPr>
          <p:cNvPr id="14" name="object 14"/>
          <p:cNvSpPr txBox="1"/>
          <p:nvPr/>
        </p:nvSpPr>
        <p:spPr>
          <a:xfrm>
            <a:off x="2644394" y="3040761"/>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15" name="object 15"/>
          <p:cNvSpPr txBox="1"/>
          <p:nvPr/>
        </p:nvSpPr>
        <p:spPr>
          <a:xfrm>
            <a:off x="2644394" y="3650360"/>
            <a:ext cx="24257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16" name="object 16"/>
          <p:cNvSpPr txBox="1"/>
          <p:nvPr/>
        </p:nvSpPr>
        <p:spPr>
          <a:xfrm>
            <a:off x="4498975" y="4107941"/>
            <a:ext cx="3302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C11</a:t>
            </a:r>
            <a:endParaRPr sz="1600">
              <a:latin typeface="Comic Sans MS"/>
              <a:cs typeface="Comic Sans MS"/>
            </a:endParaRPr>
          </a:p>
        </p:txBody>
      </p:sp>
      <p:sp>
        <p:nvSpPr>
          <p:cNvPr id="17" name="object 17"/>
          <p:cNvSpPr txBox="1"/>
          <p:nvPr/>
        </p:nvSpPr>
        <p:spPr>
          <a:xfrm>
            <a:off x="3126994" y="3955541"/>
            <a:ext cx="36258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C10</a:t>
            </a:r>
            <a:endParaRPr sz="1600">
              <a:latin typeface="Comic Sans MS"/>
              <a:cs typeface="Comic Sans MS"/>
            </a:endParaRPr>
          </a:p>
        </p:txBody>
      </p:sp>
      <p:grpSp>
        <p:nvGrpSpPr>
          <p:cNvPr id="18" name="object 18"/>
          <p:cNvGrpSpPr/>
          <p:nvPr/>
        </p:nvGrpSpPr>
        <p:grpSpPr>
          <a:xfrm>
            <a:off x="3124200" y="3118104"/>
            <a:ext cx="6629400" cy="737235"/>
            <a:chOff x="3124200" y="3118104"/>
            <a:chExt cx="6629400" cy="737235"/>
          </a:xfrm>
        </p:grpSpPr>
        <p:sp>
          <p:nvSpPr>
            <p:cNvPr id="19" name="object 19"/>
            <p:cNvSpPr/>
            <p:nvPr/>
          </p:nvSpPr>
          <p:spPr>
            <a:xfrm>
              <a:off x="3866641" y="3148838"/>
              <a:ext cx="553720" cy="706120"/>
            </a:xfrm>
            <a:custGeom>
              <a:avLst/>
              <a:gdLst/>
              <a:ahLst/>
              <a:cxnLst/>
              <a:rect l="l" t="t" r="r" b="b"/>
              <a:pathLst>
                <a:path w="553720" h="706120">
                  <a:moveTo>
                    <a:pt x="440817" y="629666"/>
                  </a:moveTo>
                  <a:lnTo>
                    <a:pt x="432308" y="633222"/>
                  </a:lnTo>
                  <a:lnTo>
                    <a:pt x="429387" y="640588"/>
                  </a:lnTo>
                  <a:lnTo>
                    <a:pt x="426338" y="648081"/>
                  </a:lnTo>
                  <a:lnTo>
                    <a:pt x="430022" y="656463"/>
                  </a:lnTo>
                  <a:lnTo>
                    <a:pt x="437388" y="659511"/>
                  </a:lnTo>
                  <a:lnTo>
                    <a:pt x="553720" y="706119"/>
                  </a:lnTo>
                  <a:lnTo>
                    <a:pt x="551882" y="692404"/>
                  </a:lnTo>
                  <a:lnTo>
                    <a:pt x="524637" y="692404"/>
                  </a:lnTo>
                  <a:lnTo>
                    <a:pt x="491702" y="650054"/>
                  </a:lnTo>
                  <a:lnTo>
                    <a:pt x="440817" y="629666"/>
                  </a:lnTo>
                  <a:close/>
                </a:path>
                <a:path w="553720" h="706120">
                  <a:moveTo>
                    <a:pt x="491702" y="650054"/>
                  </a:moveTo>
                  <a:lnTo>
                    <a:pt x="524637" y="692404"/>
                  </a:lnTo>
                  <a:lnTo>
                    <a:pt x="533617" y="685419"/>
                  </a:lnTo>
                  <a:lnTo>
                    <a:pt x="521716" y="685419"/>
                  </a:lnTo>
                  <a:lnTo>
                    <a:pt x="518419" y="660777"/>
                  </a:lnTo>
                  <a:lnTo>
                    <a:pt x="491702" y="650054"/>
                  </a:lnTo>
                  <a:close/>
                </a:path>
                <a:path w="553720" h="706120">
                  <a:moveTo>
                    <a:pt x="528828" y="568451"/>
                  </a:moveTo>
                  <a:lnTo>
                    <a:pt x="512953" y="570484"/>
                  </a:lnTo>
                  <a:lnTo>
                    <a:pt x="507365" y="577850"/>
                  </a:lnTo>
                  <a:lnTo>
                    <a:pt x="508381" y="585724"/>
                  </a:lnTo>
                  <a:lnTo>
                    <a:pt x="514616" y="632343"/>
                  </a:lnTo>
                  <a:lnTo>
                    <a:pt x="547497" y="674624"/>
                  </a:lnTo>
                  <a:lnTo>
                    <a:pt x="524637" y="692404"/>
                  </a:lnTo>
                  <a:lnTo>
                    <a:pt x="551882" y="692404"/>
                  </a:lnTo>
                  <a:lnTo>
                    <a:pt x="537083" y="581913"/>
                  </a:lnTo>
                  <a:lnTo>
                    <a:pt x="536067" y="573913"/>
                  </a:lnTo>
                  <a:lnTo>
                    <a:pt x="528828" y="568451"/>
                  </a:lnTo>
                  <a:close/>
                </a:path>
                <a:path w="553720" h="706120">
                  <a:moveTo>
                    <a:pt x="518419" y="660777"/>
                  </a:moveTo>
                  <a:lnTo>
                    <a:pt x="521716" y="685419"/>
                  </a:lnTo>
                  <a:lnTo>
                    <a:pt x="541528" y="670051"/>
                  </a:lnTo>
                  <a:lnTo>
                    <a:pt x="518419" y="660777"/>
                  </a:lnTo>
                  <a:close/>
                </a:path>
                <a:path w="553720" h="706120">
                  <a:moveTo>
                    <a:pt x="514616" y="632343"/>
                  </a:moveTo>
                  <a:lnTo>
                    <a:pt x="518419" y="660777"/>
                  </a:lnTo>
                  <a:lnTo>
                    <a:pt x="541528" y="670051"/>
                  </a:lnTo>
                  <a:lnTo>
                    <a:pt x="521716" y="685419"/>
                  </a:lnTo>
                  <a:lnTo>
                    <a:pt x="533617" y="685419"/>
                  </a:lnTo>
                  <a:lnTo>
                    <a:pt x="547497" y="674624"/>
                  </a:lnTo>
                  <a:lnTo>
                    <a:pt x="514616" y="632343"/>
                  </a:lnTo>
                  <a:close/>
                </a:path>
                <a:path w="553720" h="706120">
                  <a:moveTo>
                    <a:pt x="22860" y="0"/>
                  </a:moveTo>
                  <a:lnTo>
                    <a:pt x="0" y="17779"/>
                  </a:lnTo>
                  <a:lnTo>
                    <a:pt x="491702" y="650054"/>
                  </a:lnTo>
                  <a:lnTo>
                    <a:pt x="518419" y="660777"/>
                  </a:lnTo>
                  <a:lnTo>
                    <a:pt x="514734" y="633222"/>
                  </a:lnTo>
                  <a:lnTo>
                    <a:pt x="514616" y="632343"/>
                  </a:lnTo>
                  <a:lnTo>
                    <a:pt x="22860" y="0"/>
                  </a:lnTo>
                  <a:close/>
                </a:path>
              </a:pathLst>
            </a:custGeom>
            <a:solidFill>
              <a:srgbClr val="944F71"/>
            </a:solidFill>
          </p:spPr>
          <p:txBody>
            <a:bodyPr wrap="square" lIns="0" tIns="0" rIns="0" bIns="0" rtlCol="0"/>
            <a:lstStyle/>
            <a:p>
              <a:endParaRPr/>
            </a:p>
          </p:txBody>
        </p:sp>
        <p:sp>
          <p:nvSpPr>
            <p:cNvPr id="20" name="object 20"/>
            <p:cNvSpPr/>
            <p:nvPr/>
          </p:nvSpPr>
          <p:spPr>
            <a:xfrm>
              <a:off x="3124200" y="3124200"/>
              <a:ext cx="6629400" cy="685800"/>
            </a:xfrm>
            <a:custGeom>
              <a:avLst/>
              <a:gdLst/>
              <a:ahLst/>
              <a:cxnLst/>
              <a:rect l="l" t="t" r="r" b="b"/>
              <a:pathLst>
                <a:path w="6629400" h="685800">
                  <a:moveTo>
                    <a:pt x="0" y="0"/>
                  </a:moveTo>
                  <a:lnTo>
                    <a:pt x="6553200" y="0"/>
                  </a:lnTo>
                </a:path>
                <a:path w="6629400" h="685800">
                  <a:moveTo>
                    <a:pt x="0" y="685800"/>
                  </a:moveTo>
                  <a:lnTo>
                    <a:pt x="6629400" y="685800"/>
                  </a:lnTo>
                </a:path>
              </a:pathLst>
            </a:custGeom>
            <a:ln w="12192">
              <a:solidFill>
                <a:srgbClr val="000000"/>
              </a:solidFill>
            </a:ln>
          </p:spPr>
          <p:txBody>
            <a:bodyPr wrap="square" lIns="0" tIns="0" rIns="0" bIns="0" rtlCol="0"/>
            <a:lstStyle/>
            <a:p>
              <a:endParaRPr/>
            </a:p>
          </p:txBody>
        </p:sp>
      </p:grpSp>
      <p:grpSp>
        <p:nvGrpSpPr>
          <p:cNvPr id="21" name="object 21"/>
          <p:cNvGrpSpPr/>
          <p:nvPr/>
        </p:nvGrpSpPr>
        <p:grpSpPr>
          <a:xfrm>
            <a:off x="3880103" y="5099303"/>
            <a:ext cx="850900" cy="850900"/>
            <a:chOff x="3880103" y="5099303"/>
            <a:chExt cx="850900" cy="850900"/>
          </a:xfrm>
        </p:grpSpPr>
        <p:pic>
          <p:nvPicPr>
            <p:cNvPr id="22" name="object 22"/>
            <p:cNvPicPr/>
            <p:nvPr/>
          </p:nvPicPr>
          <p:blipFill>
            <a:blip r:embed="rId2" cstate="print"/>
            <a:stretch>
              <a:fillRect/>
            </a:stretch>
          </p:blipFill>
          <p:spPr>
            <a:xfrm>
              <a:off x="3880103" y="5099303"/>
              <a:ext cx="164592" cy="240791"/>
            </a:xfrm>
            <a:prstGeom prst="rect">
              <a:avLst/>
            </a:prstGeom>
          </p:spPr>
        </p:pic>
        <p:pic>
          <p:nvPicPr>
            <p:cNvPr id="23" name="object 23"/>
            <p:cNvPicPr/>
            <p:nvPr/>
          </p:nvPicPr>
          <p:blipFill>
            <a:blip r:embed="rId2" cstate="print"/>
            <a:stretch>
              <a:fillRect/>
            </a:stretch>
          </p:blipFill>
          <p:spPr>
            <a:xfrm>
              <a:off x="4565903" y="5099303"/>
              <a:ext cx="164592" cy="240791"/>
            </a:xfrm>
            <a:prstGeom prst="rect">
              <a:avLst/>
            </a:prstGeom>
          </p:spPr>
        </p:pic>
        <p:pic>
          <p:nvPicPr>
            <p:cNvPr id="24" name="object 24"/>
            <p:cNvPicPr/>
            <p:nvPr/>
          </p:nvPicPr>
          <p:blipFill>
            <a:blip r:embed="rId3" cstate="print"/>
            <a:stretch>
              <a:fillRect/>
            </a:stretch>
          </p:blipFill>
          <p:spPr>
            <a:xfrm>
              <a:off x="3880103" y="5708903"/>
              <a:ext cx="164592" cy="240792"/>
            </a:xfrm>
            <a:prstGeom prst="rect">
              <a:avLst/>
            </a:prstGeom>
          </p:spPr>
        </p:pic>
        <p:pic>
          <p:nvPicPr>
            <p:cNvPr id="25" name="object 25"/>
            <p:cNvPicPr/>
            <p:nvPr/>
          </p:nvPicPr>
          <p:blipFill>
            <a:blip r:embed="rId3" cstate="print"/>
            <a:stretch>
              <a:fillRect/>
            </a:stretch>
          </p:blipFill>
          <p:spPr>
            <a:xfrm>
              <a:off x="4565903" y="5708903"/>
              <a:ext cx="164592" cy="240792"/>
            </a:xfrm>
            <a:prstGeom prst="rect">
              <a:avLst/>
            </a:prstGeom>
          </p:spPr>
        </p:pic>
        <p:sp>
          <p:nvSpPr>
            <p:cNvPr id="26" name="object 26"/>
            <p:cNvSpPr/>
            <p:nvPr/>
          </p:nvSpPr>
          <p:spPr>
            <a:xfrm>
              <a:off x="4029456" y="5126608"/>
              <a:ext cx="543560" cy="797560"/>
            </a:xfrm>
            <a:custGeom>
              <a:avLst/>
              <a:gdLst/>
              <a:ahLst/>
              <a:cxnLst/>
              <a:rect l="l" t="t" r="r" b="b"/>
              <a:pathLst>
                <a:path w="543560" h="797560">
                  <a:moveTo>
                    <a:pt x="543306" y="741553"/>
                  </a:moveTo>
                  <a:lnTo>
                    <a:pt x="526326" y="731647"/>
                  </a:lnTo>
                  <a:lnTo>
                    <a:pt x="447802" y="685787"/>
                  </a:lnTo>
                  <a:lnTo>
                    <a:pt x="441706" y="687387"/>
                  </a:lnTo>
                  <a:lnTo>
                    <a:pt x="436118" y="696836"/>
                  </a:lnTo>
                  <a:lnTo>
                    <a:pt x="437769" y="702906"/>
                  </a:lnTo>
                  <a:lnTo>
                    <a:pt x="487006" y="731647"/>
                  </a:lnTo>
                  <a:lnTo>
                    <a:pt x="0" y="731647"/>
                  </a:lnTo>
                  <a:lnTo>
                    <a:pt x="0" y="751459"/>
                  </a:lnTo>
                  <a:lnTo>
                    <a:pt x="487006" y="751459"/>
                  </a:lnTo>
                  <a:lnTo>
                    <a:pt x="437769" y="780199"/>
                  </a:lnTo>
                  <a:lnTo>
                    <a:pt x="436118" y="786269"/>
                  </a:lnTo>
                  <a:lnTo>
                    <a:pt x="441706" y="795718"/>
                  </a:lnTo>
                  <a:lnTo>
                    <a:pt x="447802" y="797318"/>
                  </a:lnTo>
                  <a:lnTo>
                    <a:pt x="526338" y="751459"/>
                  </a:lnTo>
                  <a:lnTo>
                    <a:pt x="543306" y="741553"/>
                  </a:lnTo>
                  <a:close/>
                </a:path>
                <a:path w="543560" h="797560">
                  <a:moveTo>
                    <a:pt x="543306" y="55753"/>
                  </a:moveTo>
                  <a:lnTo>
                    <a:pt x="526313" y="45847"/>
                  </a:lnTo>
                  <a:lnTo>
                    <a:pt x="452501" y="2794"/>
                  </a:lnTo>
                  <a:lnTo>
                    <a:pt x="447802" y="0"/>
                  </a:lnTo>
                  <a:lnTo>
                    <a:pt x="441706" y="1524"/>
                  </a:lnTo>
                  <a:lnTo>
                    <a:pt x="438912" y="6350"/>
                  </a:lnTo>
                  <a:lnTo>
                    <a:pt x="436118" y="11049"/>
                  </a:lnTo>
                  <a:lnTo>
                    <a:pt x="437769" y="17145"/>
                  </a:lnTo>
                  <a:lnTo>
                    <a:pt x="442468" y="19812"/>
                  </a:lnTo>
                  <a:lnTo>
                    <a:pt x="487083" y="45847"/>
                  </a:lnTo>
                  <a:lnTo>
                    <a:pt x="0" y="45847"/>
                  </a:lnTo>
                  <a:lnTo>
                    <a:pt x="0" y="65659"/>
                  </a:lnTo>
                  <a:lnTo>
                    <a:pt x="487083" y="65659"/>
                  </a:lnTo>
                  <a:lnTo>
                    <a:pt x="442468" y="91694"/>
                  </a:lnTo>
                  <a:lnTo>
                    <a:pt x="437769" y="94361"/>
                  </a:lnTo>
                  <a:lnTo>
                    <a:pt x="436118" y="100469"/>
                  </a:lnTo>
                  <a:lnTo>
                    <a:pt x="438912" y="105156"/>
                  </a:lnTo>
                  <a:lnTo>
                    <a:pt x="441706" y="109982"/>
                  </a:lnTo>
                  <a:lnTo>
                    <a:pt x="447802" y="111506"/>
                  </a:lnTo>
                  <a:lnTo>
                    <a:pt x="452501" y="108712"/>
                  </a:lnTo>
                  <a:lnTo>
                    <a:pt x="526313" y="65659"/>
                  </a:lnTo>
                  <a:lnTo>
                    <a:pt x="543306" y="55753"/>
                  </a:lnTo>
                  <a:close/>
                </a:path>
              </a:pathLst>
            </a:custGeom>
            <a:solidFill>
              <a:srgbClr val="FFFFFF"/>
            </a:solidFill>
          </p:spPr>
          <p:txBody>
            <a:bodyPr wrap="square" lIns="0" tIns="0" rIns="0" bIns="0" rtlCol="0"/>
            <a:lstStyle/>
            <a:p>
              <a:endParaRPr/>
            </a:p>
          </p:txBody>
        </p:sp>
        <p:sp>
          <p:nvSpPr>
            <p:cNvPr id="27" name="object 27"/>
            <p:cNvSpPr/>
            <p:nvPr/>
          </p:nvSpPr>
          <p:spPr>
            <a:xfrm>
              <a:off x="4593208" y="5324855"/>
              <a:ext cx="111760" cy="391160"/>
            </a:xfrm>
            <a:custGeom>
              <a:avLst/>
              <a:gdLst/>
              <a:ahLst/>
              <a:cxnLst/>
              <a:rect l="l" t="t" r="r" b="b"/>
              <a:pathLst>
                <a:path w="111760" h="391160">
                  <a:moveTo>
                    <a:pt x="11049" y="283781"/>
                  </a:moveTo>
                  <a:lnTo>
                    <a:pt x="6350" y="286537"/>
                  </a:lnTo>
                  <a:lnTo>
                    <a:pt x="1524" y="289293"/>
                  </a:lnTo>
                  <a:lnTo>
                    <a:pt x="0" y="295351"/>
                  </a:lnTo>
                  <a:lnTo>
                    <a:pt x="2793" y="300075"/>
                  </a:lnTo>
                  <a:lnTo>
                    <a:pt x="55752" y="390944"/>
                  </a:lnTo>
                  <a:lnTo>
                    <a:pt x="67210" y="371284"/>
                  </a:lnTo>
                  <a:lnTo>
                    <a:pt x="45846" y="371284"/>
                  </a:lnTo>
                  <a:lnTo>
                    <a:pt x="45846" y="334724"/>
                  </a:lnTo>
                  <a:lnTo>
                    <a:pt x="19812" y="290093"/>
                  </a:lnTo>
                  <a:lnTo>
                    <a:pt x="17144" y="285369"/>
                  </a:lnTo>
                  <a:lnTo>
                    <a:pt x="11049" y="283781"/>
                  </a:lnTo>
                  <a:close/>
                </a:path>
                <a:path w="111760" h="391160">
                  <a:moveTo>
                    <a:pt x="45847" y="334724"/>
                  </a:moveTo>
                  <a:lnTo>
                    <a:pt x="45846" y="371284"/>
                  </a:lnTo>
                  <a:lnTo>
                    <a:pt x="65658" y="371284"/>
                  </a:lnTo>
                  <a:lnTo>
                    <a:pt x="65658" y="366293"/>
                  </a:lnTo>
                  <a:lnTo>
                    <a:pt x="47243" y="366293"/>
                  </a:lnTo>
                  <a:lnTo>
                    <a:pt x="55752" y="351706"/>
                  </a:lnTo>
                  <a:lnTo>
                    <a:pt x="45847" y="334724"/>
                  </a:lnTo>
                  <a:close/>
                </a:path>
                <a:path w="111760" h="391160">
                  <a:moveTo>
                    <a:pt x="100456" y="283781"/>
                  </a:moveTo>
                  <a:lnTo>
                    <a:pt x="94361" y="285369"/>
                  </a:lnTo>
                  <a:lnTo>
                    <a:pt x="91693" y="290093"/>
                  </a:lnTo>
                  <a:lnTo>
                    <a:pt x="65658" y="334724"/>
                  </a:lnTo>
                  <a:lnTo>
                    <a:pt x="65658" y="371284"/>
                  </a:lnTo>
                  <a:lnTo>
                    <a:pt x="67210" y="371284"/>
                  </a:lnTo>
                  <a:lnTo>
                    <a:pt x="108712" y="300075"/>
                  </a:lnTo>
                  <a:lnTo>
                    <a:pt x="111505" y="295351"/>
                  </a:lnTo>
                  <a:lnTo>
                    <a:pt x="109981" y="289293"/>
                  </a:lnTo>
                  <a:lnTo>
                    <a:pt x="105155" y="286537"/>
                  </a:lnTo>
                  <a:lnTo>
                    <a:pt x="100456" y="283781"/>
                  </a:lnTo>
                  <a:close/>
                </a:path>
                <a:path w="111760" h="391160">
                  <a:moveTo>
                    <a:pt x="55752" y="351706"/>
                  </a:moveTo>
                  <a:lnTo>
                    <a:pt x="47243" y="366293"/>
                  </a:lnTo>
                  <a:lnTo>
                    <a:pt x="64262" y="366293"/>
                  </a:lnTo>
                  <a:lnTo>
                    <a:pt x="55752" y="351706"/>
                  </a:lnTo>
                  <a:close/>
                </a:path>
                <a:path w="111760" h="391160">
                  <a:moveTo>
                    <a:pt x="65658" y="334724"/>
                  </a:moveTo>
                  <a:lnTo>
                    <a:pt x="55752" y="351706"/>
                  </a:lnTo>
                  <a:lnTo>
                    <a:pt x="64262" y="366293"/>
                  </a:lnTo>
                  <a:lnTo>
                    <a:pt x="65658" y="366293"/>
                  </a:lnTo>
                  <a:lnTo>
                    <a:pt x="65658" y="334724"/>
                  </a:lnTo>
                  <a:close/>
                </a:path>
                <a:path w="111760" h="391160">
                  <a:moveTo>
                    <a:pt x="65658" y="0"/>
                  </a:moveTo>
                  <a:lnTo>
                    <a:pt x="45846" y="0"/>
                  </a:lnTo>
                  <a:lnTo>
                    <a:pt x="45847" y="334724"/>
                  </a:lnTo>
                  <a:lnTo>
                    <a:pt x="55752" y="351706"/>
                  </a:lnTo>
                  <a:lnTo>
                    <a:pt x="65658" y="334724"/>
                  </a:lnTo>
                  <a:lnTo>
                    <a:pt x="65658" y="0"/>
                  </a:lnTo>
                  <a:close/>
                </a:path>
              </a:pathLst>
            </a:custGeom>
            <a:solidFill>
              <a:srgbClr val="000000"/>
            </a:solidFill>
          </p:spPr>
          <p:txBody>
            <a:bodyPr wrap="square" lIns="0" tIns="0" rIns="0" bIns="0" rtlCol="0"/>
            <a:lstStyle/>
            <a:p>
              <a:endParaRPr/>
            </a:p>
          </p:txBody>
        </p:sp>
      </p:grpSp>
      <p:sp>
        <p:nvSpPr>
          <p:cNvPr id="28" name="object 28"/>
          <p:cNvSpPr txBox="1"/>
          <p:nvPr/>
        </p:nvSpPr>
        <p:spPr>
          <a:xfrm>
            <a:off x="3330194" y="4977765"/>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29" name="object 29"/>
          <p:cNvSpPr txBox="1"/>
          <p:nvPr/>
        </p:nvSpPr>
        <p:spPr>
          <a:xfrm>
            <a:off x="3330194" y="5587694"/>
            <a:ext cx="24257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30" name="object 30"/>
          <p:cNvSpPr txBox="1"/>
          <p:nvPr/>
        </p:nvSpPr>
        <p:spPr>
          <a:xfrm>
            <a:off x="4270375" y="4901565"/>
            <a:ext cx="36195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C01</a:t>
            </a:r>
            <a:endParaRPr sz="1600">
              <a:latin typeface="Comic Sans MS"/>
              <a:cs typeface="Comic Sans MS"/>
            </a:endParaRPr>
          </a:p>
        </p:txBody>
      </p:sp>
      <p:sp>
        <p:nvSpPr>
          <p:cNvPr id="31" name="object 31"/>
          <p:cNvSpPr txBox="1"/>
          <p:nvPr/>
        </p:nvSpPr>
        <p:spPr>
          <a:xfrm>
            <a:off x="3584575" y="4793741"/>
            <a:ext cx="39433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C00</a:t>
            </a:r>
            <a:endParaRPr sz="1600">
              <a:latin typeface="Comic Sans MS"/>
              <a:cs typeface="Comic Sans MS"/>
            </a:endParaRPr>
          </a:p>
        </p:txBody>
      </p:sp>
      <p:sp>
        <p:nvSpPr>
          <p:cNvPr id="32" name="object 32"/>
          <p:cNvSpPr txBox="1"/>
          <p:nvPr/>
        </p:nvSpPr>
        <p:spPr>
          <a:xfrm>
            <a:off x="3584575" y="5936996"/>
            <a:ext cx="1016000" cy="269240"/>
          </a:xfrm>
          <a:prstGeom prst="rect">
            <a:avLst/>
          </a:prstGeom>
        </p:spPr>
        <p:txBody>
          <a:bodyPr vert="horz" wrap="square" lIns="0" tIns="12065" rIns="0" bIns="0" rtlCol="0">
            <a:spAutoFit/>
          </a:bodyPr>
          <a:lstStyle/>
          <a:p>
            <a:pPr marL="12700">
              <a:lnSpc>
                <a:spcPct val="100000"/>
              </a:lnSpc>
              <a:spcBef>
                <a:spcPts val="95"/>
              </a:spcBef>
              <a:tabLst>
                <a:tab pos="697865" algn="l"/>
              </a:tabLst>
            </a:pPr>
            <a:r>
              <a:rPr sz="1600" spc="-25" dirty="0">
                <a:latin typeface="Comic Sans MS"/>
                <a:cs typeface="Comic Sans MS"/>
              </a:rPr>
              <a:t>C10</a:t>
            </a:r>
            <a:r>
              <a:rPr sz="1600" dirty="0">
                <a:latin typeface="Comic Sans MS"/>
                <a:cs typeface="Comic Sans MS"/>
              </a:rPr>
              <a:t>	</a:t>
            </a:r>
            <a:r>
              <a:rPr sz="1600" spc="-25" dirty="0">
                <a:latin typeface="Comic Sans MS"/>
                <a:cs typeface="Comic Sans MS"/>
              </a:rPr>
              <a:t>C11</a:t>
            </a:r>
            <a:endParaRPr sz="1600">
              <a:latin typeface="Comic Sans MS"/>
              <a:cs typeface="Comic Sans MS"/>
            </a:endParaRPr>
          </a:p>
        </p:txBody>
      </p:sp>
      <p:sp>
        <p:nvSpPr>
          <p:cNvPr id="33" name="object 33"/>
          <p:cNvSpPr txBox="1"/>
          <p:nvPr/>
        </p:nvSpPr>
        <p:spPr>
          <a:xfrm>
            <a:off x="3126994" y="2888361"/>
            <a:ext cx="39433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C00</a:t>
            </a:r>
            <a:endParaRPr sz="1600">
              <a:latin typeface="Comic Sans MS"/>
              <a:cs typeface="Comic Sans MS"/>
            </a:endParaRPr>
          </a:p>
        </p:txBody>
      </p:sp>
      <p:sp>
        <p:nvSpPr>
          <p:cNvPr id="34" name="object 34"/>
          <p:cNvSpPr txBox="1"/>
          <p:nvPr/>
        </p:nvSpPr>
        <p:spPr>
          <a:xfrm>
            <a:off x="4727575" y="2812161"/>
            <a:ext cx="36195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C01</a:t>
            </a:r>
            <a:endParaRPr sz="1600">
              <a:latin typeface="Comic Sans MS"/>
              <a:cs typeface="Comic Sans MS"/>
            </a:endParaRPr>
          </a:p>
        </p:txBody>
      </p:sp>
      <p:grpSp>
        <p:nvGrpSpPr>
          <p:cNvPr id="35" name="object 35"/>
          <p:cNvGrpSpPr/>
          <p:nvPr/>
        </p:nvGrpSpPr>
        <p:grpSpPr>
          <a:xfrm>
            <a:off x="8528304" y="4978908"/>
            <a:ext cx="850900" cy="850900"/>
            <a:chOff x="8528304" y="4978908"/>
            <a:chExt cx="850900" cy="850900"/>
          </a:xfrm>
        </p:grpSpPr>
        <p:pic>
          <p:nvPicPr>
            <p:cNvPr id="36" name="object 36"/>
            <p:cNvPicPr/>
            <p:nvPr/>
          </p:nvPicPr>
          <p:blipFill>
            <a:blip r:embed="rId4" cstate="print"/>
            <a:stretch>
              <a:fillRect/>
            </a:stretch>
          </p:blipFill>
          <p:spPr>
            <a:xfrm>
              <a:off x="8528304" y="4978908"/>
              <a:ext cx="164592" cy="240791"/>
            </a:xfrm>
            <a:prstGeom prst="rect">
              <a:avLst/>
            </a:prstGeom>
          </p:spPr>
        </p:pic>
        <p:pic>
          <p:nvPicPr>
            <p:cNvPr id="37" name="object 37"/>
            <p:cNvPicPr/>
            <p:nvPr/>
          </p:nvPicPr>
          <p:blipFill>
            <a:blip r:embed="rId4" cstate="print"/>
            <a:stretch>
              <a:fillRect/>
            </a:stretch>
          </p:blipFill>
          <p:spPr>
            <a:xfrm>
              <a:off x="9214104" y="4978908"/>
              <a:ext cx="164592" cy="240791"/>
            </a:xfrm>
            <a:prstGeom prst="rect">
              <a:avLst/>
            </a:prstGeom>
          </p:spPr>
        </p:pic>
        <p:pic>
          <p:nvPicPr>
            <p:cNvPr id="38" name="object 38"/>
            <p:cNvPicPr/>
            <p:nvPr/>
          </p:nvPicPr>
          <p:blipFill>
            <a:blip r:embed="rId5" cstate="print"/>
            <a:stretch>
              <a:fillRect/>
            </a:stretch>
          </p:blipFill>
          <p:spPr>
            <a:xfrm>
              <a:off x="8528304" y="5588508"/>
              <a:ext cx="164592" cy="240792"/>
            </a:xfrm>
            <a:prstGeom prst="rect">
              <a:avLst/>
            </a:prstGeom>
          </p:spPr>
        </p:pic>
        <p:pic>
          <p:nvPicPr>
            <p:cNvPr id="39" name="object 39"/>
            <p:cNvPicPr/>
            <p:nvPr/>
          </p:nvPicPr>
          <p:blipFill>
            <a:blip r:embed="rId5" cstate="print"/>
            <a:stretch>
              <a:fillRect/>
            </a:stretch>
          </p:blipFill>
          <p:spPr>
            <a:xfrm>
              <a:off x="9214104" y="5588508"/>
              <a:ext cx="164592" cy="240792"/>
            </a:xfrm>
            <a:prstGeom prst="rect">
              <a:avLst/>
            </a:prstGeom>
          </p:spPr>
        </p:pic>
        <p:sp>
          <p:nvSpPr>
            <p:cNvPr id="40" name="object 40"/>
            <p:cNvSpPr/>
            <p:nvPr/>
          </p:nvSpPr>
          <p:spPr>
            <a:xfrm>
              <a:off x="8677656" y="5006213"/>
              <a:ext cx="543560" cy="797560"/>
            </a:xfrm>
            <a:custGeom>
              <a:avLst/>
              <a:gdLst/>
              <a:ahLst/>
              <a:cxnLst/>
              <a:rect l="l" t="t" r="r" b="b"/>
              <a:pathLst>
                <a:path w="543559" h="797560">
                  <a:moveTo>
                    <a:pt x="543306" y="741565"/>
                  </a:moveTo>
                  <a:lnTo>
                    <a:pt x="526326" y="731647"/>
                  </a:lnTo>
                  <a:lnTo>
                    <a:pt x="447802" y="685787"/>
                  </a:lnTo>
                  <a:lnTo>
                    <a:pt x="441706" y="687387"/>
                  </a:lnTo>
                  <a:lnTo>
                    <a:pt x="436118" y="696836"/>
                  </a:lnTo>
                  <a:lnTo>
                    <a:pt x="437769" y="702906"/>
                  </a:lnTo>
                  <a:lnTo>
                    <a:pt x="486994" y="731647"/>
                  </a:lnTo>
                  <a:lnTo>
                    <a:pt x="0" y="731647"/>
                  </a:lnTo>
                  <a:lnTo>
                    <a:pt x="0" y="751459"/>
                  </a:lnTo>
                  <a:lnTo>
                    <a:pt x="487019" y="751459"/>
                  </a:lnTo>
                  <a:lnTo>
                    <a:pt x="437769" y="780199"/>
                  </a:lnTo>
                  <a:lnTo>
                    <a:pt x="436118" y="786269"/>
                  </a:lnTo>
                  <a:lnTo>
                    <a:pt x="441706" y="795718"/>
                  </a:lnTo>
                  <a:lnTo>
                    <a:pt x="447802" y="797318"/>
                  </a:lnTo>
                  <a:lnTo>
                    <a:pt x="526338" y="751459"/>
                  </a:lnTo>
                  <a:lnTo>
                    <a:pt x="543306" y="741565"/>
                  </a:lnTo>
                  <a:close/>
                </a:path>
                <a:path w="543559" h="797560">
                  <a:moveTo>
                    <a:pt x="543306" y="55753"/>
                  </a:moveTo>
                  <a:lnTo>
                    <a:pt x="526313" y="45847"/>
                  </a:lnTo>
                  <a:lnTo>
                    <a:pt x="452501" y="2794"/>
                  </a:lnTo>
                  <a:lnTo>
                    <a:pt x="447802" y="0"/>
                  </a:lnTo>
                  <a:lnTo>
                    <a:pt x="441706" y="1524"/>
                  </a:lnTo>
                  <a:lnTo>
                    <a:pt x="438912" y="6350"/>
                  </a:lnTo>
                  <a:lnTo>
                    <a:pt x="436118" y="11049"/>
                  </a:lnTo>
                  <a:lnTo>
                    <a:pt x="437769" y="17145"/>
                  </a:lnTo>
                  <a:lnTo>
                    <a:pt x="442468" y="19812"/>
                  </a:lnTo>
                  <a:lnTo>
                    <a:pt x="487083" y="45847"/>
                  </a:lnTo>
                  <a:lnTo>
                    <a:pt x="0" y="45847"/>
                  </a:lnTo>
                  <a:lnTo>
                    <a:pt x="0" y="65659"/>
                  </a:lnTo>
                  <a:lnTo>
                    <a:pt x="487083" y="65659"/>
                  </a:lnTo>
                  <a:lnTo>
                    <a:pt x="442468" y="91694"/>
                  </a:lnTo>
                  <a:lnTo>
                    <a:pt x="437769" y="94361"/>
                  </a:lnTo>
                  <a:lnTo>
                    <a:pt x="436118" y="100457"/>
                  </a:lnTo>
                  <a:lnTo>
                    <a:pt x="438912" y="105156"/>
                  </a:lnTo>
                  <a:lnTo>
                    <a:pt x="441706" y="109982"/>
                  </a:lnTo>
                  <a:lnTo>
                    <a:pt x="447802" y="111506"/>
                  </a:lnTo>
                  <a:lnTo>
                    <a:pt x="452501" y="108712"/>
                  </a:lnTo>
                  <a:lnTo>
                    <a:pt x="526313" y="65659"/>
                  </a:lnTo>
                  <a:lnTo>
                    <a:pt x="543306" y="55753"/>
                  </a:lnTo>
                  <a:close/>
                </a:path>
              </a:pathLst>
            </a:custGeom>
            <a:solidFill>
              <a:srgbClr val="FFFFFF"/>
            </a:solidFill>
          </p:spPr>
          <p:txBody>
            <a:bodyPr wrap="square" lIns="0" tIns="0" rIns="0" bIns="0" rtlCol="0"/>
            <a:lstStyle/>
            <a:p>
              <a:endParaRPr/>
            </a:p>
          </p:txBody>
        </p:sp>
        <p:sp>
          <p:nvSpPr>
            <p:cNvPr id="41" name="object 41"/>
            <p:cNvSpPr/>
            <p:nvPr/>
          </p:nvSpPr>
          <p:spPr>
            <a:xfrm>
              <a:off x="8673846" y="5168646"/>
              <a:ext cx="623570" cy="427355"/>
            </a:xfrm>
            <a:custGeom>
              <a:avLst/>
              <a:gdLst/>
              <a:ahLst/>
              <a:cxnLst/>
              <a:rect l="l" t="t" r="r" b="b"/>
              <a:pathLst>
                <a:path w="623570" h="427354">
                  <a:moveTo>
                    <a:pt x="514223" y="399541"/>
                  </a:moveTo>
                  <a:lnTo>
                    <a:pt x="509524" y="403605"/>
                  </a:lnTo>
                  <a:lnTo>
                    <a:pt x="508761" y="414527"/>
                  </a:lnTo>
                  <a:lnTo>
                    <a:pt x="512952" y="419353"/>
                  </a:lnTo>
                  <a:lnTo>
                    <a:pt x="518413" y="419658"/>
                  </a:lnTo>
                  <a:lnTo>
                    <a:pt x="623315" y="426745"/>
                  </a:lnTo>
                  <a:lnTo>
                    <a:pt x="621959" y="423913"/>
                  </a:lnTo>
                  <a:lnTo>
                    <a:pt x="601472" y="423913"/>
                  </a:lnTo>
                  <a:lnTo>
                    <a:pt x="571216" y="403413"/>
                  </a:lnTo>
                  <a:lnTo>
                    <a:pt x="514223" y="399541"/>
                  </a:lnTo>
                  <a:close/>
                </a:path>
                <a:path w="623570" h="427354">
                  <a:moveTo>
                    <a:pt x="571216" y="403413"/>
                  </a:moveTo>
                  <a:lnTo>
                    <a:pt x="601472" y="423913"/>
                  </a:lnTo>
                  <a:lnTo>
                    <a:pt x="604142" y="420001"/>
                  </a:lnTo>
                  <a:lnTo>
                    <a:pt x="598170" y="420001"/>
                  </a:lnTo>
                  <a:lnTo>
                    <a:pt x="590836" y="404746"/>
                  </a:lnTo>
                  <a:lnTo>
                    <a:pt x="571216" y="403413"/>
                  </a:lnTo>
                  <a:close/>
                </a:path>
                <a:path w="623570" h="427354">
                  <a:moveTo>
                    <a:pt x="569595" y="324865"/>
                  </a:moveTo>
                  <a:lnTo>
                    <a:pt x="564642" y="327278"/>
                  </a:lnTo>
                  <a:lnTo>
                    <a:pt x="559688" y="329564"/>
                  </a:lnTo>
                  <a:lnTo>
                    <a:pt x="557656" y="335533"/>
                  </a:lnTo>
                  <a:lnTo>
                    <a:pt x="559943" y="340486"/>
                  </a:lnTo>
                  <a:lnTo>
                    <a:pt x="582295" y="386980"/>
                  </a:lnTo>
                  <a:lnTo>
                    <a:pt x="612648" y="407542"/>
                  </a:lnTo>
                  <a:lnTo>
                    <a:pt x="601472" y="423913"/>
                  </a:lnTo>
                  <a:lnTo>
                    <a:pt x="621959" y="423913"/>
                  </a:lnTo>
                  <a:lnTo>
                    <a:pt x="577850" y="331850"/>
                  </a:lnTo>
                  <a:lnTo>
                    <a:pt x="575436" y="326897"/>
                  </a:lnTo>
                  <a:lnTo>
                    <a:pt x="569595" y="324865"/>
                  </a:lnTo>
                  <a:close/>
                </a:path>
                <a:path w="623570" h="427354">
                  <a:moveTo>
                    <a:pt x="590836" y="404746"/>
                  </a:moveTo>
                  <a:lnTo>
                    <a:pt x="598170" y="420001"/>
                  </a:lnTo>
                  <a:lnTo>
                    <a:pt x="607695" y="405891"/>
                  </a:lnTo>
                  <a:lnTo>
                    <a:pt x="590836" y="404746"/>
                  </a:lnTo>
                  <a:close/>
                </a:path>
                <a:path w="623570" h="427354">
                  <a:moveTo>
                    <a:pt x="582295" y="386980"/>
                  </a:moveTo>
                  <a:lnTo>
                    <a:pt x="590836" y="404746"/>
                  </a:lnTo>
                  <a:lnTo>
                    <a:pt x="607695" y="405891"/>
                  </a:lnTo>
                  <a:lnTo>
                    <a:pt x="598170" y="420001"/>
                  </a:lnTo>
                  <a:lnTo>
                    <a:pt x="604142" y="420001"/>
                  </a:lnTo>
                  <a:lnTo>
                    <a:pt x="612648" y="407542"/>
                  </a:lnTo>
                  <a:lnTo>
                    <a:pt x="582295" y="386980"/>
                  </a:lnTo>
                  <a:close/>
                </a:path>
                <a:path w="623570" h="427354">
                  <a:moveTo>
                    <a:pt x="11049" y="0"/>
                  </a:moveTo>
                  <a:lnTo>
                    <a:pt x="0" y="16382"/>
                  </a:lnTo>
                  <a:lnTo>
                    <a:pt x="571216" y="403413"/>
                  </a:lnTo>
                  <a:lnTo>
                    <a:pt x="590836" y="404746"/>
                  </a:lnTo>
                  <a:lnTo>
                    <a:pt x="582295" y="386980"/>
                  </a:lnTo>
                  <a:lnTo>
                    <a:pt x="11049" y="0"/>
                  </a:lnTo>
                  <a:close/>
                </a:path>
              </a:pathLst>
            </a:custGeom>
            <a:solidFill>
              <a:srgbClr val="000000"/>
            </a:solidFill>
          </p:spPr>
          <p:txBody>
            <a:bodyPr wrap="square" lIns="0" tIns="0" rIns="0" bIns="0" rtlCol="0"/>
            <a:lstStyle/>
            <a:p>
              <a:endParaRPr/>
            </a:p>
          </p:txBody>
        </p:sp>
      </p:grpSp>
      <p:sp>
        <p:nvSpPr>
          <p:cNvPr id="42" name="object 42"/>
          <p:cNvSpPr txBox="1"/>
          <p:nvPr/>
        </p:nvSpPr>
        <p:spPr>
          <a:xfrm>
            <a:off x="7979029" y="4672660"/>
            <a:ext cx="673735" cy="269240"/>
          </a:xfrm>
          <a:prstGeom prst="rect">
            <a:avLst/>
          </a:prstGeom>
        </p:spPr>
        <p:txBody>
          <a:bodyPr vert="horz" wrap="square" lIns="0" tIns="12065" rIns="0" bIns="0" rtlCol="0">
            <a:spAutoFit/>
          </a:bodyPr>
          <a:lstStyle/>
          <a:p>
            <a:pPr marL="38100">
              <a:lnSpc>
                <a:spcPct val="100000"/>
              </a:lnSpc>
              <a:spcBef>
                <a:spcPts val="95"/>
              </a:spcBef>
            </a:pPr>
            <a:r>
              <a:rPr sz="2400" baseline="-50347" dirty="0">
                <a:latin typeface="Comic Sans MS"/>
                <a:cs typeface="Comic Sans MS"/>
              </a:rPr>
              <a:t>P</a:t>
            </a:r>
            <a:r>
              <a:rPr sz="2400" spc="712" baseline="-50347" dirty="0">
                <a:latin typeface="Comic Sans MS"/>
                <a:cs typeface="Comic Sans MS"/>
              </a:rPr>
              <a:t> </a:t>
            </a:r>
            <a:r>
              <a:rPr sz="1600" spc="-25" dirty="0">
                <a:latin typeface="Comic Sans MS"/>
                <a:cs typeface="Comic Sans MS"/>
              </a:rPr>
              <a:t>C00</a:t>
            </a:r>
            <a:endParaRPr sz="1600">
              <a:latin typeface="Comic Sans MS"/>
              <a:cs typeface="Comic Sans MS"/>
            </a:endParaRPr>
          </a:p>
        </p:txBody>
      </p:sp>
      <p:sp>
        <p:nvSpPr>
          <p:cNvPr id="43" name="object 43"/>
          <p:cNvSpPr txBox="1"/>
          <p:nvPr/>
        </p:nvSpPr>
        <p:spPr>
          <a:xfrm>
            <a:off x="8109584" y="4972634"/>
            <a:ext cx="108585" cy="188595"/>
          </a:xfrm>
          <a:prstGeom prst="rect">
            <a:avLst/>
          </a:prstGeom>
        </p:spPr>
        <p:txBody>
          <a:bodyPr vert="horz" wrap="square" lIns="0" tIns="15240" rIns="0" bIns="0" rtlCol="0">
            <a:spAutoFit/>
          </a:bodyPr>
          <a:lstStyle/>
          <a:p>
            <a:pPr marL="12700">
              <a:lnSpc>
                <a:spcPct val="100000"/>
              </a:lnSpc>
              <a:spcBef>
                <a:spcPts val="120"/>
              </a:spcBef>
            </a:pPr>
            <a:r>
              <a:rPr sz="1050" spc="-50" dirty="0">
                <a:latin typeface="Comic Sans MS"/>
                <a:cs typeface="Comic Sans MS"/>
              </a:rPr>
              <a:t>0</a:t>
            </a:r>
            <a:endParaRPr sz="1050">
              <a:latin typeface="Comic Sans MS"/>
              <a:cs typeface="Comic Sans MS"/>
            </a:endParaRPr>
          </a:p>
        </p:txBody>
      </p:sp>
      <p:sp>
        <p:nvSpPr>
          <p:cNvPr id="44" name="object 44"/>
          <p:cNvSpPr txBox="1"/>
          <p:nvPr/>
        </p:nvSpPr>
        <p:spPr>
          <a:xfrm>
            <a:off x="8004429" y="5466994"/>
            <a:ext cx="13144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P</a:t>
            </a:r>
            <a:endParaRPr sz="1600">
              <a:latin typeface="Comic Sans MS"/>
              <a:cs typeface="Comic Sans MS"/>
            </a:endParaRPr>
          </a:p>
        </p:txBody>
      </p:sp>
      <p:sp>
        <p:nvSpPr>
          <p:cNvPr id="45" name="object 45"/>
          <p:cNvSpPr txBox="1"/>
          <p:nvPr/>
        </p:nvSpPr>
        <p:spPr>
          <a:xfrm>
            <a:off x="8109584" y="5582818"/>
            <a:ext cx="86995" cy="188595"/>
          </a:xfrm>
          <a:prstGeom prst="rect">
            <a:avLst/>
          </a:prstGeom>
        </p:spPr>
        <p:txBody>
          <a:bodyPr vert="horz" wrap="square" lIns="0" tIns="14604" rIns="0" bIns="0" rtlCol="0">
            <a:spAutoFit/>
          </a:bodyPr>
          <a:lstStyle/>
          <a:p>
            <a:pPr marL="12700">
              <a:lnSpc>
                <a:spcPct val="100000"/>
              </a:lnSpc>
              <a:spcBef>
                <a:spcPts val="114"/>
              </a:spcBef>
            </a:pPr>
            <a:r>
              <a:rPr sz="1050" spc="-50" dirty="0">
                <a:latin typeface="Comic Sans MS"/>
                <a:cs typeface="Comic Sans MS"/>
              </a:rPr>
              <a:t>1</a:t>
            </a:r>
            <a:endParaRPr sz="1050">
              <a:latin typeface="Comic Sans MS"/>
              <a:cs typeface="Comic Sans MS"/>
            </a:endParaRPr>
          </a:p>
        </p:txBody>
      </p:sp>
      <p:sp>
        <p:nvSpPr>
          <p:cNvPr id="46" name="object 46"/>
          <p:cNvSpPr txBox="1"/>
          <p:nvPr/>
        </p:nvSpPr>
        <p:spPr>
          <a:xfrm>
            <a:off x="8919209" y="4780610"/>
            <a:ext cx="36195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C01</a:t>
            </a:r>
            <a:endParaRPr sz="1600">
              <a:latin typeface="Comic Sans MS"/>
              <a:cs typeface="Comic Sans MS"/>
            </a:endParaRPr>
          </a:p>
        </p:txBody>
      </p:sp>
      <p:sp>
        <p:nvSpPr>
          <p:cNvPr id="47" name="object 47"/>
          <p:cNvSpPr txBox="1"/>
          <p:nvPr/>
        </p:nvSpPr>
        <p:spPr>
          <a:xfrm>
            <a:off x="8233409" y="5816294"/>
            <a:ext cx="1016000" cy="269240"/>
          </a:xfrm>
          <a:prstGeom prst="rect">
            <a:avLst/>
          </a:prstGeom>
        </p:spPr>
        <p:txBody>
          <a:bodyPr vert="horz" wrap="square" lIns="0" tIns="12065" rIns="0" bIns="0" rtlCol="0">
            <a:spAutoFit/>
          </a:bodyPr>
          <a:lstStyle/>
          <a:p>
            <a:pPr marL="12700">
              <a:lnSpc>
                <a:spcPct val="100000"/>
              </a:lnSpc>
              <a:spcBef>
                <a:spcPts val="95"/>
              </a:spcBef>
              <a:tabLst>
                <a:tab pos="697865" algn="l"/>
              </a:tabLst>
            </a:pPr>
            <a:r>
              <a:rPr sz="1600" spc="-25" dirty="0">
                <a:latin typeface="Comic Sans MS"/>
                <a:cs typeface="Comic Sans MS"/>
              </a:rPr>
              <a:t>C10</a:t>
            </a:r>
            <a:r>
              <a:rPr sz="1600" dirty="0">
                <a:latin typeface="Comic Sans MS"/>
                <a:cs typeface="Comic Sans MS"/>
              </a:rPr>
              <a:t>	</a:t>
            </a:r>
            <a:r>
              <a:rPr sz="1600" spc="-25" dirty="0">
                <a:latin typeface="Comic Sans MS"/>
                <a:cs typeface="Comic Sans MS"/>
              </a:rPr>
              <a:t>C11</a:t>
            </a:r>
            <a:endParaRPr sz="1600">
              <a:latin typeface="Comic Sans MS"/>
              <a:cs typeface="Comic Sans MS"/>
            </a:endParaRPr>
          </a:p>
        </p:txBody>
      </p:sp>
      <p:sp>
        <p:nvSpPr>
          <p:cNvPr id="48" name="object 48"/>
          <p:cNvSpPr txBox="1"/>
          <p:nvPr/>
        </p:nvSpPr>
        <p:spPr>
          <a:xfrm>
            <a:off x="1602994" y="5282946"/>
            <a:ext cx="1127760" cy="878205"/>
          </a:xfrm>
          <a:prstGeom prst="rect">
            <a:avLst/>
          </a:prstGeom>
        </p:spPr>
        <p:txBody>
          <a:bodyPr vert="horz" wrap="square" lIns="0" tIns="12065" rIns="0" bIns="0" rtlCol="0">
            <a:spAutoFit/>
          </a:bodyPr>
          <a:lstStyle/>
          <a:p>
            <a:pPr marL="12700" marR="5080">
              <a:lnSpc>
                <a:spcPct val="100000"/>
              </a:lnSpc>
              <a:spcBef>
                <a:spcPts val="95"/>
              </a:spcBef>
            </a:pPr>
            <a:r>
              <a:rPr sz="1600" spc="-10" dirty="0">
                <a:latin typeface="Comic Sans MS"/>
                <a:cs typeface="Comic Sans MS"/>
              </a:rPr>
              <a:t>Rollback- dependency</a:t>
            </a:r>
            <a:endParaRPr sz="1600">
              <a:latin typeface="Comic Sans MS"/>
              <a:cs typeface="Comic Sans MS"/>
            </a:endParaRPr>
          </a:p>
          <a:p>
            <a:pPr marL="12700">
              <a:lnSpc>
                <a:spcPct val="100000"/>
              </a:lnSpc>
              <a:spcBef>
                <a:spcPts val="960"/>
              </a:spcBef>
            </a:pPr>
            <a:r>
              <a:rPr sz="1600" spc="-10" dirty="0">
                <a:latin typeface="Comic Sans MS"/>
                <a:cs typeface="Comic Sans MS"/>
              </a:rPr>
              <a:t>graph</a:t>
            </a:r>
            <a:endParaRPr sz="1600">
              <a:latin typeface="Comic Sans MS"/>
              <a:cs typeface="Comic Sans MS"/>
            </a:endParaRPr>
          </a:p>
        </p:txBody>
      </p:sp>
      <p:sp>
        <p:nvSpPr>
          <p:cNvPr id="49" name="object 49"/>
          <p:cNvSpPr txBox="1"/>
          <p:nvPr/>
        </p:nvSpPr>
        <p:spPr>
          <a:xfrm>
            <a:off x="5947028" y="5359146"/>
            <a:ext cx="165798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mic Sans MS"/>
                <a:cs typeface="Comic Sans MS"/>
              </a:rPr>
              <a:t>Checkpoint</a:t>
            </a:r>
            <a:r>
              <a:rPr sz="1600" spc="-20" dirty="0">
                <a:latin typeface="Comic Sans MS"/>
                <a:cs typeface="Comic Sans MS"/>
              </a:rPr>
              <a:t> graph</a:t>
            </a:r>
            <a:endParaRPr sz="1600">
              <a:latin typeface="Comic Sans MS"/>
              <a:cs typeface="Comic Sans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dirty="0"/>
              <a:t>The</a:t>
            </a:r>
            <a:r>
              <a:rPr sz="2400" spc="-55" dirty="0"/>
              <a:t> </a:t>
            </a:r>
            <a:r>
              <a:rPr sz="2400" dirty="0"/>
              <a:t>Rollback</a:t>
            </a:r>
            <a:r>
              <a:rPr sz="2400" spc="-35" dirty="0"/>
              <a:t> </a:t>
            </a:r>
            <a:r>
              <a:rPr sz="2400" dirty="0"/>
              <a:t>Propagation</a:t>
            </a:r>
            <a:r>
              <a:rPr sz="2400" spc="-40" dirty="0"/>
              <a:t> </a:t>
            </a:r>
            <a:r>
              <a:rPr sz="2400" spc="-10" dirty="0"/>
              <a:t>Algorithm</a:t>
            </a:r>
            <a:endParaRPr sz="2400"/>
          </a:p>
        </p:txBody>
      </p:sp>
      <p:sp>
        <p:nvSpPr>
          <p:cNvPr id="3" name="object 3"/>
          <p:cNvSpPr txBox="1"/>
          <p:nvPr/>
        </p:nvSpPr>
        <p:spPr>
          <a:xfrm>
            <a:off x="850493" y="1283969"/>
            <a:ext cx="10203815" cy="4432300"/>
          </a:xfrm>
          <a:prstGeom prst="rect">
            <a:avLst/>
          </a:prstGeom>
        </p:spPr>
        <p:txBody>
          <a:bodyPr vert="horz" wrap="square" lIns="0" tIns="112395" rIns="0" bIns="0" rtlCol="0">
            <a:spAutoFit/>
          </a:bodyPr>
          <a:lstStyle/>
          <a:p>
            <a:pPr marL="393700" marR="637540" indent="-381000">
              <a:lnSpc>
                <a:spcPct val="70000"/>
              </a:lnSpc>
              <a:spcBef>
                <a:spcPts val="885"/>
              </a:spcBef>
              <a:buSzPct val="109090"/>
              <a:buChar char="•"/>
              <a:tabLst>
                <a:tab pos="393700" algn="l"/>
              </a:tabLst>
            </a:pPr>
            <a:r>
              <a:rPr sz="2200" dirty="0">
                <a:latin typeface="Arial MT"/>
                <a:cs typeface="Arial MT"/>
              </a:rPr>
              <a:t>Step</a:t>
            </a:r>
            <a:r>
              <a:rPr sz="2200" spc="-55" dirty="0">
                <a:latin typeface="Arial MT"/>
                <a:cs typeface="Arial MT"/>
              </a:rPr>
              <a:t> </a:t>
            </a:r>
            <a:r>
              <a:rPr sz="2200" dirty="0">
                <a:latin typeface="Arial MT"/>
                <a:cs typeface="Arial MT"/>
              </a:rPr>
              <a:t>1:</a:t>
            </a:r>
            <a:r>
              <a:rPr sz="2200" spc="-50" dirty="0">
                <a:latin typeface="Arial MT"/>
                <a:cs typeface="Arial MT"/>
              </a:rPr>
              <a:t> </a:t>
            </a:r>
            <a:r>
              <a:rPr sz="2200" dirty="0">
                <a:latin typeface="Arial MT"/>
                <a:cs typeface="Arial MT"/>
              </a:rPr>
              <a:t>Include</a:t>
            </a:r>
            <a:r>
              <a:rPr sz="2200" spc="-50" dirty="0">
                <a:latin typeface="Arial MT"/>
                <a:cs typeface="Arial MT"/>
              </a:rPr>
              <a:t> </a:t>
            </a:r>
            <a:r>
              <a:rPr sz="2200" dirty="0">
                <a:latin typeface="Arial MT"/>
                <a:cs typeface="Arial MT"/>
              </a:rPr>
              <a:t>last</a:t>
            </a:r>
            <a:r>
              <a:rPr sz="2200" spc="-60" dirty="0">
                <a:latin typeface="Arial MT"/>
                <a:cs typeface="Arial MT"/>
              </a:rPr>
              <a:t> </a:t>
            </a:r>
            <a:r>
              <a:rPr sz="2200" dirty="0">
                <a:latin typeface="Arial MT"/>
                <a:cs typeface="Arial MT"/>
              </a:rPr>
              <a:t>checkpoint</a:t>
            </a:r>
            <a:r>
              <a:rPr sz="2200" spc="-60" dirty="0">
                <a:latin typeface="Arial MT"/>
                <a:cs typeface="Arial MT"/>
              </a:rPr>
              <a:t> </a:t>
            </a:r>
            <a:r>
              <a:rPr sz="2200" dirty="0">
                <a:latin typeface="Arial MT"/>
                <a:cs typeface="Arial MT"/>
              </a:rPr>
              <a:t>of</a:t>
            </a:r>
            <a:r>
              <a:rPr sz="2200" spc="-55" dirty="0">
                <a:latin typeface="Arial MT"/>
                <a:cs typeface="Arial MT"/>
              </a:rPr>
              <a:t> </a:t>
            </a:r>
            <a:r>
              <a:rPr sz="2200" dirty="0">
                <a:latin typeface="Arial MT"/>
                <a:cs typeface="Arial MT"/>
              </a:rPr>
              <a:t>each</a:t>
            </a:r>
            <a:r>
              <a:rPr sz="2200" spc="-45" dirty="0">
                <a:latin typeface="Arial MT"/>
                <a:cs typeface="Arial MT"/>
              </a:rPr>
              <a:t> </a:t>
            </a:r>
            <a:r>
              <a:rPr sz="2200" dirty="0">
                <a:latin typeface="Arial MT"/>
                <a:cs typeface="Arial MT"/>
              </a:rPr>
              <a:t>failed</a:t>
            </a:r>
            <a:r>
              <a:rPr sz="2200" spc="-60" dirty="0">
                <a:latin typeface="Arial MT"/>
                <a:cs typeface="Arial MT"/>
              </a:rPr>
              <a:t> </a:t>
            </a:r>
            <a:r>
              <a:rPr sz="2200" dirty="0">
                <a:latin typeface="Arial MT"/>
                <a:cs typeface="Arial MT"/>
              </a:rPr>
              <a:t>process</a:t>
            </a:r>
            <a:r>
              <a:rPr sz="2200" spc="-50" dirty="0">
                <a:latin typeface="Arial MT"/>
                <a:cs typeface="Arial MT"/>
              </a:rPr>
              <a:t> </a:t>
            </a:r>
            <a:r>
              <a:rPr sz="2200" dirty="0">
                <a:latin typeface="Arial MT"/>
                <a:cs typeface="Arial MT"/>
              </a:rPr>
              <a:t>as</a:t>
            </a:r>
            <a:r>
              <a:rPr sz="2200" spc="-45" dirty="0">
                <a:latin typeface="Arial MT"/>
                <a:cs typeface="Arial MT"/>
              </a:rPr>
              <a:t> </a:t>
            </a:r>
            <a:r>
              <a:rPr sz="2200" dirty="0">
                <a:latin typeface="Arial MT"/>
                <a:cs typeface="Arial MT"/>
              </a:rPr>
              <a:t>an</a:t>
            </a:r>
            <a:r>
              <a:rPr sz="2200" spc="-50" dirty="0">
                <a:latin typeface="Arial MT"/>
                <a:cs typeface="Arial MT"/>
              </a:rPr>
              <a:t> </a:t>
            </a:r>
            <a:r>
              <a:rPr sz="2200" dirty="0">
                <a:latin typeface="Arial MT"/>
                <a:cs typeface="Arial MT"/>
              </a:rPr>
              <a:t>element</a:t>
            </a:r>
            <a:r>
              <a:rPr sz="2200" spc="-40" dirty="0">
                <a:latin typeface="Arial MT"/>
                <a:cs typeface="Arial MT"/>
              </a:rPr>
              <a:t> </a:t>
            </a:r>
            <a:r>
              <a:rPr sz="2200" dirty="0">
                <a:latin typeface="Arial MT"/>
                <a:cs typeface="Arial MT"/>
              </a:rPr>
              <a:t>in</a:t>
            </a:r>
            <a:r>
              <a:rPr sz="2200" spc="-50" dirty="0">
                <a:latin typeface="Arial MT"/>
                <a:cs typeface="Arial MT"/>
              </a:rPr>
              <a:t> </a:t>
            </a:r>
            <a:r>
              <a:rPr sz="2200" spc="-25" dirty="0">
                <a:latin typeface="Arial MT"/>
                <a:cs typeface="Arial MT"/>
              </a:rPr>
              <a:t>set </a:t>
            </a:r>
            <a:r>
              <a:rPr sz="2200" spc="-10" dirty="0">
                <a:latin typeface="Arial MT"/>
                <a:cs typeface="Arial MT"/>
              </a:rPr>
              <a:t>“RootSet”;</a:t>
            </a:r>
            <a:endParaRPr sz="2200">
              <a:latin typeface="Arial MT"/>
              <a:cs typeface="Arial MT"/>
            </a:endParaRPr>
          </a:p>
          <a:p>
            <a:pPr>
              <a:lnSpc>
                <a:spcPct val="100000"/>
              </a:lnSpc>
              <a:spcBef>
                <a:spcPts val="1325"/>
              </a:spcBef>
              <a:buFont typeface="Arial MT"/>
              <a:buChar char="•"/>
            </a:pPr>
            <a:endParaRPr sz="2200">
              <a:latin typeface="Arial MT"/>
              <a:cs typeface="Arial MT"/>
            </a:endParaRPr>
          </a:p>
          <a:p>
            <a:pPr marL="393700" marR="946150" indent="-381000">
              <a:lnSpc>
                <a:spcPct val="70000"/>
              </a:lnSpc>
              <a:buSzPct val="109090"/>
              <a:buChar char="•"/>
              <a:tabLst>
                <a:tab pos="393700" algn="l"/>
              </a:tabLst>
            </a:pPr>
            <a:r>
              <a:rPr sz="2200" dirty="0">
                <a:latin typeface="Arial MT"/>
                <a:cs typeface="Arial MT"/>
              </a:rPr>
              <a:t>Step</a:t>
            </a:r>
            <a:r>
              <a:rPr sz="2200" spc="-60" dirty="0">
                <a:latin typeface="Arial MT"/>
                <a:cs typeface="Arial MT"/>
              </a:rPr>
              <a:t> </a:t>
            </a:r>
            <a:r>
              <a:rPr sz="2200" dirty="0">
                <a:latin typeface="Arial MT"/>
                <a:cs typeface="Arial MT"/>
              </a:rPr>
              <a:t>2:</a:t>
            </a:r>
            <a:r>
              <a:rPr sz="2200" spc="-55" dirty="0">
                <a:latin typeface="Arial MT"/>
                <a:cs typeface="Arial MT"/>
              </a:rPr>
              <a:t> </a:t>
            </a:r>
            <a:r>
              <a:rPr sz="2200" dirty="0">
                <a:latin typeface="Arial MT"/>
                <a:cs typeface="Arial MT"/>
              </a:rPr>
              <a:t>Include</a:t>
            </a:r>
            <a:r>
              <a:rPr sz="2200" spc="-60" dirty="0">
                <a:latin typeface="Arial MT"/>
                <a:cs typeface="Arial MT"/>
              </a:rPr>
              <a:t> </a:t>
            </a:r>
            <a:r>
              <a:rPr sz="2200" dirty="0">
                <a:latin typeface="Arial MT"/>
                <a:cs typeface="Arial MT"/>
              </a:rPr>
              <a:t>current</a:t>
            </a:r>
            <a:r>
              <a:rPr sz="2200" spc="-50" dirty="0">
                <a:latin typeface="Arial MT"/>
                <a:cs typeface="Arial MT"/>
              </a:rPr>
              <a:t> </a:t>
            </a:r>
            <a:r>
              <a:rPr sz="2200" dirty="0">
                <a:latin typeface="Arial MT"/>
                <a:cs typeface="Arial MT"/>
              </a:rPr>
              <a:t>state</a:t>
            </a:r>
            <a:r>
              <a:rPr sz="2200" spc="-55" dirty="0">
                <a:latin typeface="Arial MT"/>
                <a:cs typeface="Arial MT"/>
              </a:rPr>
              <a:t> </a:t>
            </a:r>
            <a:r>
              <a:rPr sz="2200" dirty="0">
                <a:latin typeface="Arial MT"/>
                <a:cs typeface="Arial MT"/>
              </a:rPr>
              <a:t>of</a:t>
            </a:r>
            <a:r>
              <a:rPr sz="2200" spc="-60" dirty="0">
                <a:latin typeface="Arial MT"/>
                <a:cs typeface="Arial MT"/>
              </a:rPr>
              <a:t> </a:t>
            </a:r>
            <a:r>
              <a:rPr sz="2200" dirty="0">
                <a:latin typeface="Arial MT"/>
                <a:cs typeface="Arial MT"/>
              </a:rPr>
              <a:t>each</a:t>
            </a:r>
            <a:r>
              <a:rPr sz="2200" spc="-60" dirty="0">
                <a:latin typeface="Arial MT"/>
                <a:cs typeface="Arial MT"/>
              </a:rPr>
              <a:t> </a:t>
            </a:r>
            <a:r>
              <a:rPr sz="2200" dirty="0">
                <a:latin typeface="Arial MT"/>
                <a:cs typeface="Arial MT"/>
              </a:rPr>
              <a:t>surviving</a:t>
            </a:r>
            <a:r>
              <a:rPr sz="2200" spc="-50" dirty="0">
                <a:latin typeface="Arial MT"/>
                <a:cs typeface="Arial MT"/>
              </a:rPr>
              <a:t> </a:t>
            </a:r>
            <a:r>
              <a:rPr sz="2200" dirty="0">
                <a:latin typeface="Arial MT"/>
                <a:cs typeface="Arial MT"/>
              </a:rPr>
              <a:t>process</a:t>
            </a:r>
            <a:r>
              <a:rPr sz="2200" spc="-50" dirty="0">
                <a:latin typeface="Arial MT"/>
                <a:cs typeface="Arial MT"/>
              </a:rPr>
              <a:t> </a:t>
            </a:r>
            <a:r>
              <a:rPr sz="2200" dirty="0">
                <a:latin typeface="Arial MT"/>
                <a:cs typeface="Arial MT"/>
              </a:rPr>
              <a:t>as</a:t>
            </a:r>
            <a:r>
              <a:rPr sz="2200" spc="-55" dirty="0">
                <a:latin typeface="Arial MT"/>
                <a:cs typeface="Arial MT"/>
              </a:rPr>
              <a:t> </a:t>
            </a:r>
            <a:r>
              <a:rPr sz="2200" dirty="0">
                <a:latin typeface="Arial MT"/>
                <a:cs typeface="Arial MT"/>
              </a:rPr>
              <a:t>an</a:t>
            </a:r>
            <a:r>
              <a:rPr sz="2200" spc="-55" dirty="0">
                <a:latin typeface="Arial MT"/>
                <a:cs typeface="Arial MT"/>
              </a:rPr>
              <a:t> </a:t>
            </a:r>
            <a:r>
              <a:rPr sz="2200" dirty="0">
                <a:latin typeface="Arial MT"/>
                <a:cs typeface="Arial MT"/>
              </a:rPr>
              <a:t>element</a:t>
            </a:r>
            <a:r>
              <a:rPr sz="2200" spc="-45" dirty="0">
                <a:latin typeface="Arial MT"/>
                <a:cs typeface="Arial MT"/>
              </a:rPr>
              <a:t> </a:t>
            </a:r>
            <a:r>
              <a:rPr sz="2200" spc="-25" dirty="0">
                <a:latin typeface="Arial MT"/>
                <a:cs typeface="Arial MT"/>
              </a:rPr>
              <a:t>in </a:t>
            </a:r>
            <a:r>
              <a:rPr sz="2200" spc="-10" dirty="0">
                <a:latin typeface="Arial MT"/>
                <a:cs typeface="Arial MT"/>
              </a:rPr>
              <a:t>“RootSet”;</a:t>
            </a:r>
            <a:endParaRPr sz="2200">
              <a:latin typeface="Arial MT"/>
              <a:cs typeface="Arial MT"/>
            </a:endParaRPr>
          </a:p>
          <a:p>
            <a:pPr>
              <a:lnSpc>
                <a:spcPct val="100000"/>
              </a:lnSpc>
              <a:spcBef>
                <a:spcPts val="520"/>
              </a:spcBef>
              <a:buFont typeface="Arial MT"/>
              <a:buChar char="•"/>
            </a:pPr>
            <a:endParaRPr sz="2200">
              <a:latin typeface="Arial MT"/>
              <a:cs typeface="Arial MT"/>
            </a:endParaRPr>
          </a:p>
          <a:p>
            <a:pPr marL="393065" indent="-380365">
              <a:lnSpc>
                <a:spcPct val="100000"/>
              </a:lnSpc>
              <a:buSzPct val="109090"/>
              <a:buChar char="•"/>
              <a:tabLst>
                <a:tab pos="393065" algn="l"/>
              </a:tabLst>
            </a:pPr>
            <a:r>
              <a:rPr sz="2200" dirty="0">
                <a:latin typeface="Arial MT"/>
                <a:cs typeface="Arial MT"/>
              </a:rPr>
              <a:t>While(at</a:t>
            </a:r>
            <a:r>
              <a:rPr sz="2200" spc="-60" dirty="0">
                <a:latin typeface="Arial MT"/>
                <a:cs typeface="Arial MT"/>
              </a:rPr>
              <a:t> </a:t>
            </a:r>
            <a:r>
              <a:rPr sz="2200" dirty="0">
                <a:latin typeface="Arial MT"/>
                <a:cs typeface="Arial MT"/>
              </a:rPr>
              <a:t>least</a:t>
            </a:r>
            <a:r>
              <a:rPr sz="2200" spc="-55" dirty="0">
                <a:latin typeface="Arial MT"/>
                <a:cs typeface="Arial MT"/>
              </a:rPr>
              <a:t> </a:t>
            </a:r>
            <a:r>
              <a:rPr sz="2200" dirty="0">
                <a:latin typeface="Arial MT"/>
                <a:cs typeface="Arial MT"/>
              </a:rPr>
              <a:t>one</a:t>
            </a:r>
            <a:r>
              <a:rPr sz="2200" spc="-60" dirty="0">
                <a:latin typeface="Arial MT"/>
                <a:cs typeface="Arial MT"/>
              </a:rPr>
              <a:t> </a:t>
            </a:r>
            <a:r>
              <a:rPr sz="2200" dirty="0">
                <a:latin typeface="Arial MT"/>
                <a:cs typeface="Arial MT"/>
              </a:rPr>
              <a:t>member</a:t>
            </a:r>
            <a:r>
              <a:rPr sz="2200" spc="-25" dirty="0">
                <a:latin typeface="Arial MT"/>
                <a:cs typeface="Arial MT"/>
              </a:rPr>
              <a:t> </a:t>
            </a:r>
            <a:r>
              <a:rPr sz="2200" dirty="0">
                <a:latin typeface="Arial MT"/>
                <a:cs typeface="Arial MT"/>
              </a:rPr>
              <a:t>of</a:t>
            </a:r>
            <a:r>
              <a:rPr sz="2200" spc="-60" dirty="0">
                <a:latin typeface="Arial MT"/>
                <a:cs typeface="Arial MT"/>
              </a:rPr>
              <a:t> </a:t>
            </a:r>
            <a:r>
              <a:rPr sz="2200" dirty="0">
                <a:latin typeface="Arial MT"/>
                <a:cs typeface="Arial MT"/>
              </a:rPr>
              <a:t>RootSet</a:t>
            </a:r>
            <a:r>
              <a:rPr sz="2200" spc="-45" dirty="0">
                <a:latin typeface="Arial MT"/>
                <a:cs typeface="Arial MT"/>
              </a:rPr>
              <a:t> </a:t>
            </a:r>
            <a:r>
              <a:rPr sz="2200" dirty="0">
                <a:latin typeface="Arial MT"/>
                <a:cs typeface="Arial MT"/>
              </a:rPr>
              <a:t>is</a:t>
            </a:r>
            <a:r>
              <a:rPr sz="2200" spc="-60" dirty="0">
                <a:latin typeface="Arial MT"/>
                <a:cs typeface="Arial MT"/>
              </a:rPr>
              <a:t> </a:t>
            </a:r>
            <a:r>
              <a:rPr sz="2200" spc="-10" dirty="0">
                <a:latin typeface="Arial MT"/>
                <a:cs typeface="Arial MT"/>
              </a:rPr>
              <a:t>marked)</a:t>
            </a:r>
            <a:endParaRPr sz="2200">
              <a:latin typeface="Arial MT"/>
              <a:cs typeface="Arial MT"/>
            </a:endParaRPr>
          </a:p>
          <a:p>
            <a:pPr marL="850900" marR="5080" lvl="1" indent="-368935">
              <a:lnSpc>
                <a:spcPct val="70000"/>
              </a:lnSpc>
              <a:spcBef>
                <a:spcPts val="1005"/>
              </a:spcBef>
              <a:buSzPct val="115789"/>
              <a:buChar char="•"/>
              <a:tabLst>
                <a:tab pos="850900" algn="l"/>
              </a:tabLst>
            </a:pPr>
            <a:r>
              <a:rPr sz="1900" dirty="0">
                <a:latin typeface="Arial MT"/>
                <a:cs typeface="Arial MT"/>
              </a:rPr>
              <a:t>Replace</a:t>
            </a:r>
            <a:r>
              <a:rPr sz="1900" spc="-25" dirty="0">
                <a:latin typeface="Arial MT"/>
                <a:cs typeface="Arial MT"/>
              </a:rPr>
              <a:t> </a:t>
            </a:r>
            <a:r>
              <a:rPr sz="1900" dirty="0">
                <a:latin typeface="Arial MT"/>
                <a:cs typeface="Arial MT"/>
              </a:rPr>
              <a:t>each</a:t>
            </a:r>
            <a:r>
              <a:rPr sz="1900" spc="-35" dirty="0">
                <a:latin typeface="Arial MT"/>
                <a:cs typeface="Arial MT"/>
              </a:rPr>
              <a:t> </a:t>
            </a:r>
            <a:r>
              <a:rPr sz="1900" dirty="0">
                <a:latin typeface="Arial MT"/>
                <a:cs typeface="Arial MT"/>
              </a:rPr>
              <a:t>marked</a:t>
            </a:r>
            <a:r>
              <a:rPr sz="1900" spc="-35" dirty="0">
                <a:latin typeface="Arial MT"/>
                <a:cs typeface="Arial MT"/>
              </a:rPr>
              <a:t> </a:t>
            </a:r>
            <a:r>
              <a:rPr sz="1900" dirty="0">
                <a:latin typeface="Arial MT"/>
                <a:cs typeface="Arial MT"/>
              </a:rPr>
              <a:t>element</a:t>
            </a:r>
            <a:r>
              <a:rPr sz="1900" spc="-30" dirty="0">
                <a:latin typeface="Arial MT"/>
                <a:cs typeface="Arial MT"/>
              </a:rPr>
              <a:t> </a:t>
            </a:r>
            <a:r>
              <a:rPr sz="1900" dirty="0">
                <a:latin typeface="Arial MT"/>
                <a:cs typeface="Arial MT"/>
              </a:rPr>
              <a:t>in</a:t>
            </a:r>
            <a:r>
              <a:rPr sz="1900" spc="-45" dirty="0">
                <a:latin typeface="Arial MT"/>
                <a:cs typeface="Arial MT"/>
              </a:rPr>
              <a:t> </a:t>
            </a:r>
            <a:r>
              <a:rPr sz="1900" dirty="0">
                <a:latin typeface="Arial MT"/>
                <a:cs typeface="Arial MT"/>
              </a:rPr>
              <a:t>RootSet</a:t>
            </a:r>
            <a:r>
              <a:rPr sz="1900" spc="-50" dirty="0">
                <a:latin typeface="Arial MT"/>
                <a:cs typeface="Arial MT"/>
              </a:rPr>
              <a:t> </a:t>
            </a:r>
            <a:r>
              <a:rPr sz="1900" dirty="0">
                <a:latin typeface="Arial MT"/>
                <a:cs typeface="Arial MT"/>
              </a:rPr>
              <a:t>by</a:t>
            </a:r>
            <a:r>
              <a:rPr sz="1900" spc="-45" dirty="0">
                <a:latin typeface="Arial MT"/>
                <a:cs typeface="Arial MT"/>
              </a:rPr>
              <a:t> </a:t>
            </a:r>
            <a:r>
              <a:rPr sz="1900" dirty="0">
                <a:latin typeface="Arial MT"/>
                <a:cs typeface="Arial MT"/>
              </a:rPr>
              <a:t>the</a:t>
            </a:r>
            <a:r>
              <a:rPr sz="1900" spc="-55" dirty="0">
                <a:latin typeface="Arial MT"/>
                <a:cs typeface="Arial MT"/>
              </a:rPr>
              <a:t> </a:t>
            </a:r>
            <a:r>
              <a:rPr sz="1900" dirty="0">
                <a:latin typeface="Arial MT"/>
                <a:cs typeface="Arial MT"/>
              </a:rPr>
              <a:t>last</a:t>
            </a:r>
            <a:r>
              <a:rPr sz="1900" spc="-50" dirty="0">
                <a:latin typeface="Arial MT"/>
                <a:cs typeface="Arial MT"/>
              </a:rPr>
              <a:t> </a:t>
            </a:r>
            <a:r>
              <a:rPr sz="1900" dirty="0">
                <a:latin typeface="Arial MT"/>
                <a:cs typeface="Arial MT"/>
              </a:rPr>
              <a:t>unmarked</a:t>
            </a:r>
            <a:r>
              <a:rPr sz="1900" spc="-20" dirty="0">
                <a:latin typeface="Arial MT"/>
                <a:cs typeface="Arial MT"/>
              </a:rPr>
              <a:t> </a:t>
            </a:r>
            <a:r>
              <a:rPr sz="1900" dirty="0">
                <a:latin typeface="Arial MT"/>
                <a:cs typeface="Arial MT"/>
              </a:rPr>
              <a:t>checkpoint</a:t>
            </a:r>
            <a:r>
              <a:rPr sz="1900" spc="-25" dirty="0">
                <a:latin typeface="Arial MT"/>
                <a:cs typeface="Arial MT"/>
              </a:rPr>
              <a:t> </a:t>
            </a:r>
            <a:r>
              <a:rPr sz="1900" dirty="0">
                <a:latin typeface="Arial MT"/>
                <a:cs typeface="Arial MT"/>
              </a:rPr>
              <a:t>of</a:t>
            </a:r>
            <a:r>
              <a:rPr sz="1900" spc="-60" dirty="0">
                <a:latin typeface="Arial MT"/>
                <a:cs typeface="Arial MT"/>
              </a:rPr>
              <a:t> </a:t>
            </a:r>
            <a:r>
              <a:rPr sz="1900" dirty="0">
                <a:latin typeface="Arial MT"/>
                <a:cs typeface="Arial MT"/>
              </a:rPr>
              <a:t>the</a:t>
            </a:r>
            <a:r>
              <a:rPr sz="1900" spc="-45" dirty="0">
                <a:latin typeface="Arial MT"/>
                <a:cs typeface="Arial MT"/>
              </a:rPr>
              <a:t> </a:t>
            </a:r>
            <a:r>
              <a:rPr sz="1900" spc="-20" dirty="0">
                <a:latin typeface="Arial MT"/>
                <a:cs typeface="Arial MT"/>
              </a:rPr>
              <a:t>same </a:t>
            </a:r>
            <a:r>
              <a:rPr sz="1900" spc="-10" dirty="0">
                <a:latin typeface="Arial MT"/>
                <a:cs typeface="Arial MT"/>
              </a:rPr>
              <a:t>process;</a:t>
            </a:r>
            <a:endParaRPr sz="1900">
              <a:latin typeface="Arial MT"/>
              <a:cs typeface="Arial MT"/>
            </a:endParaRPr>
          </a:p>
          <a:p>
            <a:pPr marL="850265" lvl="1" indent="-368300">
              <a:lnSpc>
                <a:spcPts val="1939"/>
              </a:lnSpc>
              <a:spcBef>
                <a:spcPts val="315"/>
              </a:spcBef>
              <a:buSzPct val="115789"/>
              <a:buChar char="•"/>
              <a:tabLst>
                <a:tab pos="850265" algn="l"/>
              </a:tabLst>
            </a:pPr>
            <a:r>
              <a:rPr sz="1900" dirty="0">
                <a:latin typeface="Arial MT"/>
                <a:cs typeface="Arial MT"/>
              </a:rPr>
              <a:t>Mark</a:t>
            </a:r>
            <a:r>
              <a:rPr sz="1900" spc="-50" dirty="0">
                <a:latin typeface="Arial MT"/>
                <a:cs typeface="Arial MT"/>
              </a:rPr>
              <a:t> </a:t>
            </a:r>
            <a:r>
              <a:rPr sz="1900" dirty="0">
                <a:latin typeface="Arial MT"/>
                <a:cs typeface="Arial MT"/>
              </a:rPr>
              <a:t>all</a:t>
            </a:r>
            <a:r>
              <a:rPr sz="1900" spc="-50" dirty="0">
                <a:latin typeface="Arial MT"/>
                <a:cs typeface="Arial MT"/>
              </a:rPr>
              <a:t> </a:t>
            </a:r>
            <a:r>
              <a:rPr sz="1900" dirty="0">
                <a:latin typeface="Arial MT"/>
                <a:cs typeface="Arial MT"/>
              </a:rPr>
              <a:t>checkpoints</a:t>
            </a:r>
            <a:r>
              <a:rPr sz="1900" spc="-25" dirty="0">
                <a:latin typeface="Arial MT"/>
                <a:cs typeface="Arial MT"/>
              </a:rPr>
              <a:t> </a:t>
            </a:r>
            <a:r>
              <a:rPr sz="1900" dirty="0">
                <a:latin typeface="Arial MT"/>
                <a:cs typeface="Arial MT"/>
              </a:rPr>
              <a:t>reachable</a:t>
            </a:r>
            <a:r>
              <a:rPr sz="1900" spc="-15" dirty="0">
                <a:latin typeface="Arial MT"/>
                <a:cs typeface="Arial MT"/>
              </a:rPr>
              <a:t> </a:t>
            </a:r>
            <a:r>
              <a:rPr sz="1900" dirty="0">
                <a:latin typeface="Arial MT"/>
                <a:cs typeface="Arial MT"/>
              </a:rPr>
              <a:t>by</a:t>
            </a:r>
            <a:r>
              <a:rPr sz="1900" spc="-65" dirty="0">
                <a:latin typeface="Arial MT"/>
                <a:cs typeface="Arial MT"/>
              </a:rPr>
              <a:t> </a:t>
            </a:r>
            <a:r>
              <a:rPr sz="1900" dirty="0">
                <a:latin typeface="Arial MT"/>
                <a:cs typeface="Arial MT"/>
              </a:rPr>
              <a:t>following at</a:t>
            </a:r>
            <a:r>
              <a:rPr sz="1900" spc="-65" dirty="0">
                <a:latin typeface="Arial MT"/>
                <a:cs typeface="Arial MT"/>
              </a:rPr>
              <a:t> </a:t>
            </a:r>
            <a:r>
              <a:rPr sz="1900" dirty="0">
                <a:latin typeface="Arial MT"/>
                <a:cs typeface="Arial MT"/>
              </a:rPr>
              <a:t>least</a:t>
            </a:r>
            <a:r>
              <a:rPr sz="1900" spc="-45" dirty="0">
                <a:latin typeface="Arial MT"/>
                <a:cs typeface="Arial MT"/>
              </a:rPr>
              <a:t> </a:t>
            </a:r>
            <a:r>
              <a:rPr sz="1900" dirty="0">
                <a:latin typeface="Arial MT"/>
                <a:cs typeface="Arial MT"/>
              </a:rPr>
              <a:t>one</a:t>
            </a:r>
            <a:r>
              <a:rPr sz="1900" spc="-35" dirty="0">
                <a:latin typeface="Arial MT"/>
                <a:cs typeface="Arial MT"/>
              </a:rPr>
              <a:t> </a:t>
            </a:r>
            <a:r>
              <a:rPr sz="1900" dirty="0">
                <a:latin typeface="Arial MT"/>
                <a:cs typeface="Arial MT"/>
              </a:rPr>
              <a:t>edge</a:t>
            </a:r>
            <a:r>
              <a:rPr sz="1900" spc="-45" dirty="0">
                <a:latin typeface="Arial MT"/>
                <a:cs typeface="Arial MT"/>
              </a:rPr>
              <a:t> </a:t>
            </a:r>
            <a:r>
              <a:rPr sz="1900" dirty="0">
                <a:latin typeface="Arial MT"/>
                <a:cs typeface="Arial MT"/>
              </a:rPr>
              <a:t>from</a:t>
            </a:r>
            <a:r>
              <a:rPr sz="1900" spc="-50" dirty="0">
                <a:latin typeface="Arial MT"/>
                <a:cs typeface="Arial MT"/>
              </a:rPr>
              <a:t> </a:t>
            </a:r>
            <a:r>
              <a:rPr sz="1900" dirty="0">
                <a:latin typeface="Arial MT"/>
                <a:cs typeface="Arial MT"/>
              </a:rPr>
              <a:t>any</a:t>
            </a:r>
            <a:r>
              <a:rPr sz="1900" spc="-45" dirty="0">
                <a:latin typeface="Arial MT"/>
                <a:cs typeface="Arial MT"/>
              </a:rPr>
              <a:t> </a:t>
            </a:r>
            <a:r>
              <a:rPr sz="1900" dirty="0">
                <a:latin typeface="Arial MT"/>
                <a:cs typeface="Arial MT"/>
              </a:rPr>
              <a:t>member</a:t>
            </a:r>
            <a:r>
              <a:rPr sz="1900" spc="-35" dirty="0">
                <a:latin typeface="Arial MT"/>
                <a:cs typeface="Arial MT"/>
              </a:rPr>
              <a:t> </a:t>
            </a:r>
            <a:r>
              <a:rPr sz="1900" spc="-25" dirty="0">
                <a:latin typeface="Arial MT"/>
                <a:cs typeface="Arial MT"/>
              </a:rPr>
              <a:t>of</a:t>
            </a:r>
            <a:endParaRPr sz="1900">
              <a:latin typeface="Arial MT"/>
              <a:cs typeface="Arial MT"/>
            </a:endParaRPr>
          </a:p>
          <a:p>
            <a:pPr marL="850900">
              <a:lnSpc>
                <a:spcPts val="1939"/>
              </a:lnSpc>
            </a:pPr>
            <a:r>
              <a:rPr sz="1900" spc="-10" dirty="0">
                <a:latin typeface="Arial MT"/>
                <a:cs typeface="Arial MT"/>
              </a:rPr>
              <a:t>RootSet</a:t>
            </a:r>
            <a:endParaRPr sz="1900">
              <a:latin typeface="Arial MT"/>
              <a:cs typeface="Arial MT"/>
            </a:endParaRPr>
          </a:p>
          <a:p>
            <a:pPr marL="393065" indent="-380365">
              <a:lnSpc>
                <a:spcPct val="100000"/>
              </a:lnSpc>
              <a:spcBef>
                <a:spcPts val="204"/>
              </a:spcBef>
              <a:buSzPct val="109090"/>
              <a:buChar char="•"/>
              <a:tabLst>
                <a:tab pos="393065" algn="l"/>
              </a:tabLst>
            </a:pPr>
            <a:r>
              <a:rPr sz="2200" dirty="0">
                <a:latin typeface="Arial MT"/>
                <a:cs typeface="Arial MT"/>
              </a:rPr>
              <a:t>End</a:t>
            </a:r>
            <a:r>
              <a:rPr sz="2200" spc="-50" dirty="0">
                <a:latin typeface="Arial MT"/>
                <a:cs typeface="Arial MT"/>
              </a:rPr>
              <a:t> </a:t>
            </a:r>
            <a:r>
              <a:rPr sz="2200" spc="-10" dirty="0">
                <a:latin typeface="Arial MT"/>
                <a:cs typeface="Arial MT"/>
              </a:rPr>
              <a:t>While</a:t>
            </a:r>
            <a:endParaRPr sz="2200">
              <a:latin typeface="Arial MT"/>
              <a:cs typeface="Arial MT"/>
            </a:endParaRPr>
          </a:p>
          <a:p>
            <a:pPr>
              <a:lnSpc>
                <a:spcPct val="100000"/>
              </a:lnSpc>
              <a:spcBef>
                <a:spcPts val="530"/>
              </a:spcBef>
              <a:buFont typeface="Arial MT"/>
              <a:buChar char="•"/>
            </a:pPr>
            <a:endParaRPr sz="2200">
              <a:latin typeface="Arial MT"/>
              <a:cs typeface="Arial MT"/>
            </a:endParaRPr>
          </a:p>
          <a:p>
            <a:pPr marL="393065" indent="-380365">
              <a:lnSpc>
                <a:spcPct val="100000"/>
              </a:lnSpc>
              <a:buSzPct val="109090"/>
              <a:buChar char="•"/>
              <a:tabLst>
                <a:tab pos="393065" algn="l"/>
              </a:tabLst>
            </a:pPr>
            <a:r>
              <a:rPr sz="2200" dirty="0">
                <a:latin typeface="Arial MT"/>
                <a:cs typeface="Arial MT"/>
              </a:rPr>
              <a:t>RootSet</a:t>
            </a:r>
            <a:r>
              <a:rPr sz="2200" spc="-50" dirty="0">
                <a:latin typeface="Arial MT"/>
                <a:cs typeface="Arial MT"/>
              </a:rPr>
              <a:t> </a:t>
            </a:r>
            <a:r>
              <a:rPr sz="2200" dirty="0">
                <a:latin typeface="Arial MT"/>
                <a:cs typeface="Arial MT"/>
              </a:rPr>
              <a:t>is</a:t>
            </a:r>
            <a:r>
              <a:rPr sz="2200" spc="-65" dirty="0">
                <a:latin typeface="Arial MT"/>
                <a:cs typeface="Arial MT"/>
              </a:rPr>
              <a:t> </a:t>
            </a:r>
            <a:r>
              <a:rPr sz="2200" dirty="0">
                <a:latin typeface="Arial MT"/>
                <a:cs typeface="Arial MT"/>
              </a:rPr>
              <a:t>the</a:t>
            </a:r>
            <a:r>
              <a:rPr sz="2200" spc="-60" dirty="0">
                <a:latin typeface="Arial MT"/>
                <a:cs typeface="Arial MT"/>
              </a:rPr>
              <a:t> </a:t>
            </a:r>
            <a:r>
              <a:rPr sz="2200" dirty="0">
                <a:latin typeface="Arial MT"/>
                <a:cs typeface="Arial MT"/>
              </a:rPr>
              <a:t>recovery</a:t>
            </a:r>
            <a:r>
              <a:rPr sz="2200" spc="-45" dirty="0">
                <a:latin typeface="Arial MT"/>
                <a:cs typeface="Arial MT"/>
              </a:rPr>
              <a:t> </a:t>
            </a:r>
            <a:r>
              <a:rPr sz="2200" spc="-20" dirty="0">
                <a:latin typeface="Arial MT"/>
                <a:cs typeface="Arial MT"/>
              </a:rPr>
              <a:t>line</a:t>
            </a:r>
            <a:endParaRPr sz="22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18</a:t>
            </a:r>
            <a:endParaRPr sz="1600">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0181" y="226885"/>
            <a:ext cx="10812145" cy="6145530"/>
            <a:chOff x="690181" y="226885"/>
            <a:chExt cx="10812145" cy="6145530"/>
          </a:xfrm>
        </p:grpSpPr>
        <p:pic>
          <p:nvPicPr>
            <p:cNvPr id="3" name="object 3"/>
            <p:cNvPicPr/>
            <p:nvPr/>
          </p:nvPicPr>
          <p:blipFill>
            <a:blip r:embed="rId2" cstate="print"/>
            <a:stretch>
              <a:fillRect/>
            </a:stretch>
          </p:blipFill>
          <p:spPr>
            <a:xfrm>
              <a:off x="1547622" y="838961"/>
              <a:ext cx="8359140" cy="5519928"/>
            </a:xfrm>
            <a:prstGeom prst="rect">
              <a:avLst/>
            </a:prstGeom>
          </p:spPr>
        </p:pic>
        <p:sp>
          <p:nvSpPr>
            <p:cNvPr id="4" name="object 4"/>
            <p:cNvSpPr/>
            <p:nvPr/>
          </p:nvSpPr>
          <p:spPr>
            <a:xfrm>
              <a:off x="1547622" y="838961"/>
              <a:ext cx="8359140" cy="5520055"/>
            </a:xfrm>
            <a:custGeom>
              <a:avLst/>
              <a:gdLst/>
              <a:ahLst/>
              <a:cxnLst/>
              <a:rect l="l" t="t" r="r" b="b"/>
              <a:pathLst>
                <a:path w="8359140" h="5520055">
                  <a:moveTo>
                    <a:pt x="0" y="5519928"/>
                  </a:moveTo>
                  <a:lnTo>
                    <a:pt x="8359140" y="5519928"/>
                  </a:lnTo>
                  <a:lnTo>
                    <a:pt x="8359140" y="0"/>
                  </a:lnTo>
                  <a:lnTo>
                    <a:pt x="0" y="0"/>
                  </a:lnTo>
                  <a:lnTo>
                    <a:pt x="0" y="5519928"/>
                  </a:lnTo>
                  <a:close/>
                </a:path>
              </a:pathLst>
            </a:custGeom>
            <a:ln w="25908">
              <a:solidFill>
                <a:srgbClr val="2E528F"/>
              </a:solidFill>
            </a:ln>
          </p:spPr>
          <p:txBody>
            <a:bodyPr wrap="square" lIns="0" tIns="0" rIns="0" bIns="0" rtlCol="0"/>
            <a:lstStyle/>
            <a:p>
              <a:endParaRPr/>
            </a:p>
          </p:txBody>
        </p:sp>
        <p:sp>
          <p:nvSpPr>
            <p:cNvPr id="5" name="object 5"/>
            <p:cNvSpPr/>
            <p:nvPr/>
          </p:nvSpPr>
          <p:spPr>
            <a:xfrm>
              <a:off x="694944" y="231647"/>
              <a:ext cx="10802620" cy="829310"/>
            </a:xfrm>
            <a:custGeom>
              <a:avLst/>
              <a:gdLst/>
              <a:ahLst/>
              <a:cxnLst/>
              <a:rect l="l" t="t" r="r" b="b"/>
              <a:pathLst>
                <a:path w="10802620" h="829310">
                  <a:moveTo>
                    <a:pt x="0" y="829055"/>
                  </a:moveTo>
                  <a:lnTo>
                    <a:pt x="10802112" y="829055"/>
                  </a:lnTo>
                  <a:lnTo>
                    <a:pt x="10802112" y="0"/>
                  </a:lnTo>
                  <a:lnTo>
                    <a:pt x="0" y="0"/>
                  </a:lnTo>
                  <a:lnTo>
                    <a:pt x="0" y="829055"/>
                  </a:lnTo>
                  <a:close/>
                </a:path>
              </a:pathLst>
            </a:custGeom>
            <a:ln w="9143">
              <a:solidFill>
                <a:srgbClr val="000000"/>
              </a:solidFill>
            </a:ln>
          </p:spPr>
          <p:txBody>
            <a:bodyPr wrap="square" lIns="0" tIns="0" rIns="0" bIns="0" rtlCol="0"/>
            <a:lstStyle/>
            <a:p>
              <a:endParaRPr/>
            </a:p>
          </p:txBody>
        </p:sp>
        <p:sp>
          <p:nvSpPr>
            <p:cNvPr id="6" name="object 6"/>
            <p:cNvSpPr/>
            <p:nvPr/>
          </p:nvSpPr>
          <p:spPr>
            <a:xfrm>
              <a:off x="2743200" y="1327403"/>
              <a:ext cx="6477000" cy="685800"/>
            </a:xfrm>
            <a:custGeom>
              <a:avLst/>
              <a:gdLst/>
              <a:ahLst/>
              <a:cxnLst/>
              <a:rect l="l" t="t" r="r" b="b"/>
              <a:pathLst>
                <a:path w="6477000" h="685800">
                  <a:moveTo>
                    <a:pt x="0" y="0"/>
                  </a:moveTo>
                  <a:lnTo>
                    <a:pt x="1447800" y="0"/>
                  </a:lnTo>
                </a:path>
                <a:path w="6477000" h="685800">
                  <a:moveTo>
                    <a:pt x="1600200" y="0"/>
                  </a:moveTo>
                  <a:lnTo>
                    <a:pt x="3733800" y="0"/>
                  </a:lnTo>
                </a:path>
                <a:path w="6477000" h="685800">
                  <a:moveTo>
                    <a:pt x="3886200" y="0"/>
                  </a:moveTo>
                  <a:lnTo>
                    <a:pt x="5791200" y="0"/>
                  </a:lnTo>
                </a:path>
                <a:path w="6477000" h="685800">
                  <a:moveTo>
                    <a:pt x="5943600" y="0"/>
                  </a:moveTo>
                  <a:lnTo>
                    <a:pt x="6400800" y="0"/>
                  </a:lnTo>
                </a:path>
                <a:path w="6477000" h="685800">
                  <a:moveTo>
                    <a:pt x="0" y="685800"/>
                  </a:moveTo>
                  <a:lnTo>
                    <a:pt x="1447800" y="685800"/>
                  </a:lnTo>
                </a:path>
                <a:path w="6477000" h="685800">
                  <a:moveTo>
                    <a:pt x="1600200" y="685800"/>
                  </a:moveTo>
                  <a:lnTo>
                    <a:pt x="4267200" y="685800"/>
                  </a:lnTo>
                </a:path>
                <a:path w="6477000" h="685800">
                  <a:moveTo>
                    <a:pt x="4419600" y="685800"/>
                  </a:moveTo>
                  <a:lnTo>
                    <a:pt x="5105400" y="685800"/>
                  </a:lnTo>
                </a:path>
                <a:path w="6477000" h="685800">
                  <a:moveTo>
                    <a:pt x="5257800" y="685800"/>
                  </a:moveTo>
                  <a:lnTo>
                    <a:pt x="6477000" y="685800"/>
                  </a:lnTo>
                </a:path>
              </a:pathLst>
            </a:custGeom>
            <a:ln w="12192">
              <a:solidFill>
                <a:srgbClr val="000000"/>
              </a:solidFill>
            </a:ln>
          </p:spPr>
          <p:txBody>
            <a:bodyPr wrap="square" lIns="0" tIns="0" rIns="0" bIns="0" rtlCol="0"/>
            <a:lstStyle/>
            <a:p>
              <a:endParaRPr/>
            </a:p>
          </p:txBody>
        </p:sp>
        <p:sp>
          <p:nvSpPr>
            <p:cNvPr id="7" name="object 7"/>
            <p:cNvSpPr/>
            <p:nvPr/>
          </p:nvSpPr>
          <p:spPr>
            <a:xfrm>
              <a:off x="2590800" y="10988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8" name="object 8"/>
            <p:cNvSpPr/>
            <p:nvPr/>
          </p:nvSpPr>
          <p:spPr>
            <a:xfrm>
              <a:off x="2590800" y="10988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9" name="object 9"/>
            <p:cNvSpPr/>
            <p:nvPr/>
          </p:nvSpPr>
          <p:spPr>
            <a:xfrm>
              <a:off x="2590800" y="17846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0" name="object 10"/>
            <p:cNvSpPr/>
            <p:nvPr/>
          </p:nvSpPr>
          <p:spPr>
            <a:xfrm>
              <a:off x="2590800" y="17846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1" name="object 11"/>
            <p:cNvSpPr/>
            <p:nvPr/>
          </p:nvSpPr>
          <p:spPr>
            <a:xfrm>
              <a:off x="4191000" y="10988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2" name="object 12"/>
            <p:cNvSpPr/>
            <p:nvPr/>
          </p:nvSpPr>
          <p:spPr>
            <a:xfrm>
              <a:off x="4191000" y="10988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3" name="object 13"/>
            <p:cNvSpPr/>
            <p:nvPr/>
          </p:nvSpPr>
          <p:spPr>
            <a:xfrm>
              <a:off x="4191000" y="17846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4" name="object 14"/>
            <p:cNvSpPr/>
            <p:nvPr/>
          </p:nvSpPr>
          <p:spPr>
            <a:xfrm>
              <a:off x="4191000" y="17846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5" name="object 15"/>
            <p:cNvSpPr/>
            <p:nvPr/>
          </p:nvSpPr>
          <p:spPr>
            <a:xfrm>
              <a:off x="2743200" y="2699003"/>
              <a:ext cx="6172200" cy="0"/>
            </a:xfrm>
            <a:custGeom>
              <a:avLst/>
              <a:gdLst/>
              <a:ahLst/>
              <a:cxnLst/>
              <a:rect l="l" t="t" r="r" b="b"/>
              <a:pathLst>
                <a:path w="6172200">
                  <a:moveTo>
                    <a:pt x="0" y="0"/>
                  </a:moveTo>
                  <a:lnTo>
                    <a:pt x="1981200" y="0"/>
                  </a:lnTo>
                </a:path>
                <a:path w="6172200">
                  <a:moveTo>
                    <a:pt x="2133600" y="0"/>
                  </a:moveTo>
                  <a:lnTo>
                    <a:pt x="2743200" y="0"/>
                  </a:lnTo>
                </a:path>
                <a:path w="6172200">
                  <a:moveTo>
                    <a:pt x="2895600" y="0"/>
                  </a:moveTo>
                  <a:lnTo>
                    <a:pt x="5334000" y="0"/>
                  </a:lnTo>
                </a:path>
                <a:path w="6172200">
                  <a:moveTo>
                    <a:pt x="5486400" y="0"/>
                  </a:moveTo>
                  <a:lnTo>
                    <a:pt x="6172200" y="0"/>
                  </a:lnTo>
                </a:path>
              </a:pathLst>
            </a:custGeom>
            <a:ln w="12192">
              <a:solidFill>
                <a:srgbClr val="000000"/>
              </a:solidFill>
            </a:ln>
          </p:spPr>
          <p:txBody>
            <a:bodyPr wrap="square" lIns="0" tIns="0" rIns="0" bIns="0" rtlCol="0"/>
            <a:lstStyle/>
            <a:p>
              <a:endParaRPr/>
            </a:p>
          </p:txBody>
        </p:sp>
        <p:sp>
          <p:nvSpPr>
            <p:cNvPr id="16" name="object 16"/>
            <p:cNvSpPr/>
            <p:nvPr/>
          </p:nvSpPr>
          <p:spPr>
            <a:xfrm>
              <a:off x="2590800" y="2470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7" name="object 17"/>
            <p:cNvSpPr/>
            <p:nvPr/>
          </p:nvSpPr>
          <p:spPr>
            <a:xfrm>
              <a:off x="2590800" y="2470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18" name="object 18"/>
            <p:cNvSpPr/>
            <p:nvPr/>
          </p:nvSpPr>
          <p:spPr>
            <a:xfrm>
              <a:off x="4724400" y="2470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19" name="object 19"/>
            <p:cNvSpPr/>
            <p:nvPr/>
          </p:nvSpPr>
          <p:spPr>
            <a:xfrm>
              <a:off x="4724400" y="2470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0" name="object 20"/>
            <p:cNvSpPr/>
            <p:nvPr/>
          </p:nvSpPr>
          <p:spPr>
            <a:xfrm>
              <a:off x="2743200" y="3384803"/>
              <a:ext cx="6172200" cy="0"/>
            </a:xfrm>
            <a:custGeom>
              <a:avLst/>
              <a:gdLst/>
              <a:ahLst/>
              <a:cxnLst/>
              <a:rect l="l" t="t" r="r" b="b"/>
              <a:pathLst>
                <a:path w="6172200">
                  <a:moveTo>
                    <a:pt x="0" y="0"/>
                  </a:moveTo>
                  <a:lnTo>
                    <a:pt x="1447800" y="0"/>
                  </a:lnTo>
                </a:path>
                <a:path w="6172200">
                  <a:moveTo>
                    <a:pt x="1600200" y="0"/>
                  </a:moveTo>
                  <a:lnTo>
                    <a:pt x="3733800" y="0"/>
                  </a:lnTo>
                </a:path>
                <a:path w="6172200">
                  <a:moveTo>
                    <a:pt x="3886200" y="0"/>
                  </a:moveTo>
                  <a:lnTo>
                    <a:pt x="4419600" y="0"/>
                  </a:lnTo>
                </a:path>
                <a:path w="6172200">
                  <a:moveTo>
                    <a:pt x="4572000" y="0"/>
                  </a:moveTo>
                  <a:lnTo>
                    <a:pt x="6172200" y="0"/>
                  </a:lnTo>
                </a:path>
              </a:pathLst>
            </a:custGeom>
            <a:ln w="12192">
              <a:solidFill>
                <a:srgbClr val="000000"/>
              </a:solidFill>
            </a:ln>
          </p:spPr>
          <p:txBody>
            <a:bodyPr wrap="square" lIns="0" tIns="0" rIns="0" bIns="0" rtlCol="0"/>
            <a:lstStyle/>
            <a:p>
              <a:endParaRPr/>
            </a:p>
          </p:txBody>
        </p:sp>
        <p:sp>
          <p:nvSpPr>
            <p:cNvPr id="21" name="object 21"/>
            <p:cNvSpPr/>
            <p:nvPr/>
          </p:nvSpPr>
          <p:spPr>
            <a:xfrm>
              <a:off x="2590800" y="31562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2" name="object 22"/>
            <p:cNvSpPr/>
            <p:nvPr/>
          </p:nvSpPr>
          <p:spPr>
            <a:xfrm>
              <a:off x="2590800" y="31562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3" name="object 23"/>
            <p:cNvSpPr/>
            <p:nvPr/>
          </p:nvSpPr>
          <p:spPr>
            <a:xfrm>
              <a:off x="4191000" y="31562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4" name="object 24"/>
            <p:cNvSpPr/>
            <p:nvPr/>
          </p:nvSpPr>
          <p:spPr>
            <a:xfrm>
              <a:off x="4191000" y="31562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5" name="object 25"/>
            <p:cNvSpPr/>
            <p:nvPr/>
          </p:nvSpPr>
          <p:spPr>
            <a:xfrm>
              <a:off x="5486400" y="2470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6" name="object 26"/>
            <p:cNvSpPr/>
            <p:nvPr/>
          </p:nvSpPr>
          <p:spPr>
            <a:xfrm>
              <a:off x="5486400" y="2470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7" name="object 27"/>
            <p:cNvSpPr/>
            <p:nvPr/>
          </p:nvSpPr>
          <p:spPr>
            <a:xfrm>
              <a:off x="6477000" y="31562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28" name="object 28"/>
            <p:cNvSpPr/>
            <p:nvPr/>
          </p:nvSpPr>
          <p:spPr>
            <a:xfrm>
              <a:off x="6477000" y="31562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29" name="object 29"/>
            <p:cNvSpPr/>
            <p:nvPr/>
          </p:nvSpPr>
          <p:spPr>
            <a:xfrm>
              <a:off x="6477000" y="10988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0" name="object 30"/>
            <p:cNvSpPr/>
            <p:nvPr/>
          </p:nvSpPr>
          <p:spPr>
            <a:xfrm>
              <a:off x="6477000" y="10988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1" name="object 31"/>
            <p:cNvSpPr/>
            <p:nvPr/>
          </p:nvSpPr>
          <p:spPr>
            <a:xfrm>
              <a:off x="7010400" y="1708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2" name="object 32"/>
            <p:cNvSpPr/>
            <p:nvPr/>
          </p:nvSpPr>
          <p:spPr>
            <a:xfrm>
              <a:off x="7010400" y="1708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3" name="object 33"/>
            <p:cNvSpPr/>
            <p:nvPr/>
          </p:nvSpPr>
          <p:spPr>
            <a:xfrm>
              <a:off x="7848600" y="1708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4" name="object 34"/>
            <p:cNvSpPr/>
            <p:nvPr/>
          </p:nvSpPr>
          <p:spPr>
            <a:xfrm>
              <a:off x="7848600" y="1708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5" name="object 35"/>
            <p:cNvSpPr/>
            <p:nvPr/>
          </p:nvSpPr>
          <p:spPr>
            <a:xfrm>
              <a:off x="8534400" y="10988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6" name="object 36"/>
            <p:cNvSpPr/>
            <p:nvPr/>
          </p:nvSpPr>
          <p:spPr>
            <a:xfrm>
              <a:off x="8534400" y="10988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7" name="object 37"/>
            <p:cNvSpPr/>
            <p:nvPr/>
          </p:nvSpPr>
          <p:spPr>
            <a:xfrm>
              <a:off x="8077200" y="24704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38" name="object 38"/>
            <p:cNvSpPr/>
            <p:nvPr/>
          </p:nvSpPr>
          <p:spPr>
            <a:xfrm>
              <a:off x="8077200" y="24704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39" name="object 39"/>
            <p:cNvSpPr/>
            <p:nvPr/>
          </p:nvSpPr>
          <p:spPr>
            <a:xfrm>
              <a:off x="7162800" y="3156203"/>
              <a:ext cx="152400" cy="457200"/>
            </a:xfrm>
            <a:custGeom>
              <a:avLst/>
              <a:gdLst/>
              <a:ahLst/>
              <a:cxnLst/>
              <a:rect l="l" t="t" r="r" b="b"/>
              <a:pathLst>
                <a:path w="152400" h="457200">
                  <a:moveTo>
                    <a:pt x="152400" y="0"/>
                  </a:moveTo>
                  <a:lnTo>
                    <a:pt x="0" y="0"/>
                  </a:lnTo>
                  <a:lnTo>
                    <a:pt x="0" y="457200"/>
                  </a:lnTo>
                  <a:lnTo>
                    <a:pt x="152400" y="457200"/>
                  </a:lnTo>
                  <a:lnTo>
                    <a:pt x="152400" y="0"/>
                  </a:lnTo>
                  <a:close/>
                </a:path>
              </a:pathLst>
            </a:custGeom>
            <a:solidFill>
              <a:srgbClr val="FF99CC"/>
            </a:solidFill>
          </p:spPr>
          <p:txBody>
            <a:bodyPr wrap="square" lIns="0" tIns="0" rIns="0" bIns="0" rtlCol="0"/>
            <a:lstStyle/>
            <a:p>
              <a:endParaRPr/>
            </a:p>
          </p:txBody>
        </p:sp>
        <p:sp>
          <p:nvSpPr>
            <p:cNvPr id="40" name="object 40"/>
            <p:cNvSpPr/>
            <p:nvPr/>
          </p:nvSpPr>
          <p:spPr>
            <a:xfrm>
              <a:off x="7162800" y="3156203"/>
              <a:ext cx="152400" cy="457200"/>
            </a:xfrm>
            <a:custGeom>
              <a:avLst/>
              <a:gdLst/>
              <a:ahLst/>
              <a:cxnLst/>
              <a:rect l="l" t="t" r="r" b="b"/>
              <a:pathLst>
                <a:path w="152400" h="457200">
                  <a:moveTo>
                    <a:pt x="0" y="457200"/>
                  </a:moveTo>
                  <a:lnTo>
                    <a:pt x="152400" y="457200"/>
                  </a:lnTo>
                  <a:lnTo>
                    <a:pt x="152400" y="0"/>
                  </a:lnTo>
                  <a:lnTo>
                    <a:pt x="0" y="0"/>
                  </a:lnTo>
                  <a:lnTo>
                    <a:pt x="0" y="457200"/>
                  </a:lnTo>
                  <a:close/>
                </a:path>
              </a:pathLst>
            </a:custGeom>
            <a:ln w="12192">
              <a:solidFill>
                <a:srgbClr val="000000"/>
              </a:solidFill>
            </a:ln>
          </p:spPr>
          <p:txBody>
            <a:bodyPr wrap="square" lIns="0" tIns="0" rIns="0" bIns="0" rtlCol="0"/>
            <a:lstStyle/>
            <a:p>
              <a:endParaRPr/>
            </a:p>
          </p:txBody>
        </p:sp>
        <p:sp>
          <p:nvSpPr>
            <p:cNvPr id="41" name="object 41"/>
            <p:cNvSpPr/>
            <p:nvPr/>
          </p:nvSpPr>
          <p:spPr>
            <a:xfrm>
              <a:off x="8915400" y="1022603"/>
              <a:ext cx="457200" cy="1371600"/>
            </a:xfrm>
            <a:custGeom>
              <a:avLst/>
              <a:gdLst/>
              <a:ahLst/>
              <a:cxnLst/>
              <a:rect l="l" t="t" r="r" b="b"/>
              <a:pathLst>
                <a:path w="457200" h="1371600">
                  <a:moveTo>
                    <a:pt x="76200" y="0"/>
                  </a:moveTo>
                  <a:lnTo>
                    <a:pt x="304800" y="685800"/>
                  </a:lnTo>
                </a:path>
                <a:path w="457200" h="1371600">
                  <a:moveTo>
                    <a:pt x="457200" y="0"/>
                  </a:moveTo>
                  <a:lnTo>
                    <a:pt x="0" y="533400"/>
                  </a:lnTo>
                </a:path>
                <a:path w="457200" h="1371600">
                  <a:moveTo>
                    <a:pt x="76200" y="685800"/>
                  </a:moveTo>
                  <a:lnTo>
                    <a:pt x="304800" y="1371600"/>
                  </a:lnTo>
                </a:path>
                <a:path w="457200" h="1371600">
                  <a:moveTo>
                    <a:pt x="457200" y="685800"/>
                  </a:moveTo>
                  <a:lnTo>
                    <a:pt x="0" y="1219200"/>
                  </a:lnTo>
                </a:path>
              </a:pathLst>
            </a:custGeom>
            <a:ln w="57912">
              <a:solidFill>
                <a:srgbClr val="000000"/>
              </a:solidFill>
            </a:ln>
          </p:spPr>
          <p:txBody>
            <a:bodyPr wrap="square" lIns="0" tIns="0" rIns="0" bIns="0" rtlCol="0"/>
            <a:lstStyle/>
            <a:p>
              <a:endParaRPr/>
            </a:p>
          </p:txBody>
        </p:sp>
        <p:sp>
          <p:nvSpPr>
            <p:cNvPr id="42" name="object 42"/>
            <p:cNvSpPr/>
            <p:nvPr/>
          </p:nvSpPr>
          <p:spPr>
            <a:xfrm>
              <a:off x="2057400" y="1175003"/>
              <a:ext cx="533400" cy="337185"/>
            </a:xfrm>
            <a:custGeom>
              <a:avLst/>
              <a:gdLst/>
              <a:ahLst/>
              <a:cxnLst/>
              <a:rect l="l" t="t" r="r" b="b"/>
              <a:pathLst>
                <a:path w="533400" h="337184">
                  <a:moveTo>
                    <a:pt x="0" y="336803"/>
                  </a:moveTo>
                  <a:lnTo>
                    <a:pt x="533400" y="336803"/>
                  </a:lnTo>
                  <a:lnTo>
                    <a:pt x="533400" y="0"/>
                  </a:lnTo>
                  <a:lnTo>
                    <a:pt x="0" y="0"/>
                  </a:lnTo>
                  <a:lnTo>
                    <a:pt x="0" y="336803"/>
                  </a:lnTo>
                  <a:close/>
                </a:path>
              </a:pathLst>
            </a:custGeom>
            <a:ln w="12192">
              <a:solidFill>
                <a:srgbClr val="000000"/>
              </a:solidFill>
            </a:ln>
          </p:spPr>
          <p:txBody>
            <a:bodyPr wrap="square" lIns="0" tIns="0" rIns="0" bIns="0" rtlCol="0"/>
            <a:lstStyle/>
            <a:p>
              <a:endParaRPr/>
            </a:p>
          </p:txBody>
        </p:sp>
      </p:grpSp>
      <p:sp>
        <p:nvSpPr>
          <p:cNvPr id="43" name="object 43"/>
          <p:cNvSpPr txBox="1"/>
          <p:nvPr/>
        </p:nvSpPr>
        <p:spPr>
          <a:xfrm>
            <a:off x="2110994" y="1198879"/>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44" name="object 44"/>
          <p:cNvSpPr txBox="1"/>
          <p:nvPr/>
        </p:nvSpPr>
        <p:spPr>
          <a:xfrm>
            <a:off x="2057400" y="1784604"/>
            <a:ext cx="533400" cy="321310"/>
          </a:xfrm>
          <a:prstGeom prst="rect">
            <a:avLst/>
          </a:prstGeom>
          <a:ln w="12191">
            <a:solidFill>
              <a:srgbClr val="000000"/>
            </a:solidFill>
          </a:ln>
        </p:spPr>
        <p:txBody>
          <a:bodyPr vert="horz" wrap="square" lIns="0" tIns="35560" rIns="0" bIns="0" rtlCol="0">
            <a:spAutoFit/>
          </a:bodyPr>
          <a:lstStyle/>
          <a:p>
            <a:pPr marL="91440">
              <a:lnSpc>
                <a:spcPct val="100000"/>
              </a:lnSpc>
              <a:spcBef>
                <a:spcPts val="280"/>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45" name="object 45"/>
          <p:cNvSpPr txBox="1"/>
          <p:nvPr/>
        </p:nvSpPr>
        <p:spPr>
          <a:xfrm>
            <a:off x="2057400" y="2448305"/>
            <a:ext cx="533400" cy="359410"/>
          </a:xfrm>
          <a:prstGeom prst="rect">
            <a:avLst/>
          </a:prstGeom>
          <a:ln w="12191">
            <a:solidFill>
              <a:srgbClr val="000000"/>
            </a:solidFill>
          </a:ln>
        </p:spPr>
        <p:txBody>
          <a:bodyPr vert="horz" wrap="square" lIns="0" tIns="58419" rIns="0" bIns="0" rtlCol="0">
            <a:spAutoFit/>
          </a:bodyPr>
          <a:lstStyle/>
          <a:p>
            <a:pPr marL="91440">
              <a:lnSpc>
                <a:spcPct val="100000"/>
              </a:lnSpc>
              <a:spcBef>
                <a:spcPts val="459"/>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sp>
        <p:nvSpPr>
          <p:cNvPr id="46" name="object 46"/>
          <p:cNvSpPr txBox="1"/>
          <p:nvPr/>
        </p:nvSpPr>
        <p:spPr>
          <a:xfrm>
            <a:off x="2057400" y="3172777"/>
            <a:ext cx="533400" cy="364490"/>
          </a:xfrm>
          <a:prstGeom prst="rect">
            <a:avLst/>
          </a:prstGeom>
          <a:ln w="12191">
            <a:solidFill>
              <a:srgbClr val="000000"/>
            </a:solidFill>
          </a:ln>
        </p:spPr>
        <p:txBody>
          <a:bodyPr vert="horz" wrap="square" lIns="0" tIns="64135" rIns="0" bIns="0" rtlCol="0">
            <a:spAutoFit/>
          </a:bodyPr>
          <a:lstStyle/>
          <a:p>
            <a:pPr marL="91440">
              <a:lnSpc>
                <a:spcPct val="100000"/>
              </a:lnSpc>
              <a:spcBef>
                <a:spcPts val="505"/>
              </a:spcBef>
            </a:pPr>
            <a:r>
              <a:rPr sz="1600" spc="-25" dirty="0">
                <a:latin typeface="Comic Sans MS"/>
                <a:cs typeface="Comic Sans MS"/>
              </a:rPr>
              <a:t>P</a:t>
            </a:r>
            <a:r>
              <a:rPr sz="1575" spc="-37" baseline="-21164" dirty="0">
                <a:latin typeface="Comic Sans MS"/>
                <a:cs typeface="Comic Sans MS"/>
              </a:rPr>
              <a:t>3</a:t>
            </a:r>
            <a:endParaRPr sz="1575" baseline="-21164">
              <a:latin typeface="Comic Sans MS"/>
              <a:cs typeface="Comic Sans MS"/>
            </a:endParaRPr>
          </a:p>
        </p:txBody>
      </p:sp>
      <p:sp>
        <p:nvSpPr>
          <p:cNvPr id="47" name="object 47"/>
          <p:cNvSpPr/>
          <p:nvPr/>
        </p:nvSpPr>
        <p:spPr>
          <a:xfrm>
            <a:off x="2286000" y="838200"/>
            <a:ext cx="2438400" cy="337185"/>
          </a:xfrm>
          <a:custGeom>
            <a:avLst/>
            <a:gdLst/>
            <a:ahLst/>
            <a:cxnLst/>
            <a:rect l="l" t="t" r="r" b="b"/>
            <a:pathLst>
              <a:path w="2438400" h="337184">
                <a:moveTo>
                  <a:pt x="0" y="336803"/>
                </a:moveTo>
                <a:lnTo>
                  <a:pt x="838200" y="336803"/>
                </a:lnTo>
                <a:lnTo>
                  <a:pt x="838200" y="0"/>
                </a:lnTo>
                <a:lnTo>
                  <a:pt x="0" y="0"/>
                </a:lnTo>
                <a:lnTo>
                  <a:pt x="0" y="336803"/>
                </a:lnTo>
                <a:close/>
              </a:path>
              <a:path w="2438400" h="337184">
                <a:moveTo>
                  <a:pt x="1600200" y="336803"/>
                </a:moveTo>
                <a:lnTo>
                  <a:pt x="2438400" y="336803"/>
                </a:lnTo>
                <a:lnTo>
                  <a:pt x="2438400" y="0"/>
                </a:lnTo>
                <a:lnTo>
                  <a:pt x="1600200" y="0"/>
                </a:lnTo>
                <a:lnTo>
                  <a:pt x="1600200" y="336803"/>
                </a:lnTo>
                <a:close/>
              </a:path>
            </a:pathLst>
          </a:custGeom>
          <a:ln w="12192">
            <a:solidFill>
              <a:srgbClr val="000000"/>
            </a:solidFill>
          </a:ln>
        </p:spPr>
        <p:txBody>
          <a:bodyPr wrap="square" lIns="0" tIns="0" rIns="0" bIns="0" rtlCol="0"/>
          <a:lstStyle/>
          <a:p>
            <a:endParaRPr/>
          </a:p>
        </p:txBody>
      </p:sp>
      <p:sp>
        <p:nvSpPr>
          <p:cNvPr id="48" name="object 48"/>
          <p:cNvSpPr txBox="1">
            <a:spLocks noGrp="1"/>
          </p:cNvSpPr>
          <p:nvPr>
            <p:ph type="title"/>
          </p:nvPr>
        </p:nvSpPr>
        <p:spPr>
          <a:xfrm>
            <a:off x="774293" y="311705"/>
            <a:ext cx="3552825" cy="819785"/>
          </a:xfrm>
          <a:prstGeom prst="rect">
            <a:avLst/>
          </a:prstGeom>
        </p:spPr>
        <p:txBody>
          <a:bodyPr vert="horz" wrap="square" lIns="0" tIns="54610" rIns="0" bIns="0" rtlCol="0">
            <a:spAutoFit/>
          </a:bodyPr>
          <a:lstStyle/>
          <a:p>
            <a:pPr marL="12700">
              <a:lnSpc>
                <a:spcPct val="100000"/>
              </a:lnSpc>
              <a:spcBef>
                <a:spcPts val="430"/>
              </a:spcBef>
            </a:pPr>
            <a:r>
              <a:rPr dirty="0">
                <a:solidFill>
                  <a:srgbClr val="000000"/>
                </a:solidFill>
              </a:rPr>
              <a:t>Checkpoint</a:t>
            </a:r>
            <a:r>
              <a:rPr spc="-65" dirty="0">
                <a:solidFill>
                  <a:srgbClr val="000000"/>
                </a:solidFill>
              </a:rPr>
              <a:t> </a:t>
            </a:r>
            <a:r>
              <a:rPr spc="-10" dirty="0">
                <a:solidFill>
                  <a:srgbClr val="000000"/>
                </a:solidFill>
              </a:rPr>
              <a:t>Graph</a:t>
            </a:r>
          </a:p>
          <a:p>
            <a:pPr marL="1603375">
              <a:lnSpc>
                <a:spcPct val="100000"/>
              </a:lnSpc>
              <a:spcBef>
                <a:spcPts val="160"/>
              </a:spcBef>
              <a:tabLst>
                <a:tab pos="3203575" algn="l"/>
              </a:tabLst>
            </a:pPr>
            <a:r>
              <a:rPr sz="1600" b="0" spc="-25" dirty="0">
                <a:solidFill>
                  <a:srgbClr val="000000"/>
                </a:solidFill>
                <a:latin typeface="Comic Sans MS"/>
                <a:cs typeface="Comic Sans MS"/>
              </a:rPr>
              <a:t>C00</a:t>
            </a:r>
            <a:r>
              <a:rPr sz="1600" b="0" dirty="0">
                <a:solidFill>
                  <a:srgbClr val="000000"/>
                </a:solidFill>
                <a:latin typeface="Comic Sans MS"/>
                <a:cs typeface="Comic Sans MS"/>
              </a:rPr>
              <a:t>	</a:t>
            </a:r>
            <a:r>
              <a:rPr sz="1600" b="0" spc="-25" dirty="0">
                <a:solidFill>
                  <a:srgbClr val="000000"/>
                </a:solidFill>
                <a:latin typeface="Comic Sans MS"/>
                <a:cs typeface="Comic Sans MS"/>
              </a:rPr>
              <a:t>C01</a:t>
            </a:r>
            <a:endParaRPr sz="1600">
              <a:latin typeface="Comic Sans MS"/>
              <a:cs typeface="Comic Sans MS"/>
            </a:endParaRPr>
          </a:p>
        </p:txBody>
      </p:sp>
      <p:sp>
        <p:nvSpPr>
          <p:cNvPr id="49" name="object 49"/>
          <p:cNvSpPr/>
          <p:nvPr/>
        </p:nvSpPr>
        <p:spPr>
          <a:xfrm>
            <a:off x="3886200" y="2241804"/>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12192">
            <a:solidFill>
              <a:srgbClr val="000000"/>
            </a:solidFill>
          </a:ln>
        </p:spPr>
        <p:txBody>
          <a:bodyPr wrap="square" lIns="0" tIns="0" rIns="0" bIns="0" rtlCol="0"/>
          <a:lstStyle/>
          <a:p>
            <a:endParaRPr/>
          </a:p>
        </p:txBody>
      </p:sp>
      <p:sp>
        <p:nvSpPr>
          <p:cNvPr id="50" name="object 50"/>
          <p:cNvSpPr txBox="1"/>
          <p:nvPr/>
        </p:nvSpPr>
        <p:spPr>
          <a:xfrm>
            <a:off x="3892296" y="2265933"/>
            <a:ext cx="826135" cy="269240"/>
          </a:xfrm>
          <a:prstGeom prst="rect">
            <a:avLst/>
          </a:prstGeom>
        </p:spPr>
        <p:txBody>
          <a:bodyPr vert="horz" wrap="square" lIns="0" tIns="12065" rIns="0" bIns="0" rtlCol="0">
            <a:spAutoFit/>
          </a:bodyPr>
          <a:lstStyle/>
          <a:p>
            <a:pPr marL="85725">
              <a:lnSpc>
                <a:spcPct val="100000"/>
              </a:lnSpc>
              <a:spcBef>
                <a:spcPts val="95"/>
              </a:spcBef>
            </a:pPr>
            <a:r>
              <a:rPr sz="1600" spc="-25" dirty="0">
                <a:latin typeface="Comic Sans MS"/>
                <a:cs typeface="Comic Sans MS"/>
              </a:rPr>
              <a:t>C11</a:t>
            </a:r>
            <a:endParaRPr sz="1600">
              <a:latin typeface="Comic Sans MS"/>
              <a:cs typeface="Comic Sans MS"/>
            </a:endParaRPr>
          </a:p>
        </p:txBody>
      </p:sp>
      <p:sp>
        <p:nvSpPr>
          <p:cNvPr id="51" name="object 51"/>
          <p:cNvSpPr/>
          <p:nvPr/>
        </p:nvSpPr>
        <p:spPr>
          <a:xfrm>
            <a:off x="2514600" y="2089404"/>
            <a:ext cx="838200" cy="337185"/>
          </a:xfrm>
          <a:custGeom>
            <a:avLst/>
            <a:gdLst/>
            <a:ahLst/>
            <a:cxnLst/>
            <a:rect l="l" t="t" r="r" b="b"/>
            <a:pathLst>
              <a:path w="838200" h="337185">
                <a:moveTo>
                  <a:pt x="0" y="336803"/>
                </a:moveTo>
                <a:lnTo>
                  <a:pt x="838200" y="336803"/>
                </a:lnTo>
                <a:lnTo>
                  <a:pt x="838200" y="0"/>
                </a:lnTo>
                <a:lnTo>
                  <a:pt x="0" y="0"/>
                </a:lnTo>
                <a:lnTo>
                  <a:pt x="0" y="336803"/>
                </a:lnTo>
                <a:close/>
              </a:path>
            </a:pathLst>
          </a:custGeom>
          <a:ln w="12192">
            <a:solidFill>
              <a:srgbClr val="000000"/>
            </a:solidFill>
          </a:ln>
        </p:spPr>
        <p:txBody>
          <a:bodyPr wrap="square" lIns="0" tIns="0" rIns="0" bIns="0" rtlCol="0"/>
          <a:lstStyle/>
          <a:p>
            <a:endParaRPr/>
          </a:p>
        </p:txBody>
      </p:sp>
      <p:sp>
        <p:nvSpPr>
          <p:cNvPr id="52" name="object 52"/>
          <p:cNvSpPr txBox="1"/>
          <p:nvPr/>
        </p:nvSpPr>
        <p:spPr>
          <a:xfrm>
            <a:off x="2593594" y="2113533"/>
            <a:ext cx="36258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C10</a:t>
            </a:r>
            <a:endParaRPr sz="1600">
              <a:latin typeface="Comic Sans MS"/>
              <a:cs typeface="Comic Sans MS"/>
            </a:endParaRPr>
          </a:p>
        </p:txBody>
      </p:sp>
      <p:grpSp>
        <p:nvGrpSpPr>
          <p:cNvPr id="53" name="object 53"/>
          <p:cNvGrpSpPr/>
          <p:nvPr/>
        </p:nvGrpSpPr>
        <p:grpSpPr>
          <a:xfrm>
            <a:off x="2813304" y="1307846"/>
            <a:ext cx="5901690" cy="4884420"/>
            <a:chOff x="2813304" y="1307846"/>
            <a:chExt cx="5901690" cy="4884420"/>
          </a:xfrm>
        </p:grpSpPr>
        <p:sp>
          <p:nvSpPr>
            <p:cNvPr id="54" name="object 54"/>
            <p:cNvSpPr/>
            <p:nvPr/>
          </p:nvSpPr>
          <p:spPr>
            <a:xfrm>
              <a:off x="2952242" y="1307845"/>
              <a:ext cx="5762625" cy="2098040"/>
            </a:xfrm>
            <a:custGeom>
              <a:avLst/>
              <a:gdLst/>
              <a:ahLst/>
              <a:cxnLst/>
              <a:rect l="l" t="t" r="r" b="b"/>
              <a:pathLst>
                <a:path w="5762625" h="2098040">
                  <a:moveTo>
                    <a:pt x="553720" y="2077720"/>
                  </a:moveTo>
                  <a:lnTo>
                    <a:pt x="551878" y="2064004"/>
                  </a:lnTo>
                  <a:lnTo>
                    <a:pt x="537083" y="1953514"/>
                  </a:lnTo>
                  <a:lnTo>
                    <a:pt x="536067" y="1945513"/>
                  </a:lnTo>
                  <a:lnTo>
                    <a:pt x="528828" y="1940052"/>
                  </a:lnTo>
                  <a:lnTo>
                    <a:pt x="512953" y="1942084"/>
                  </a:lnTo>
                  <a:lnTo>
                    <a:pt x="507365" y="1949450"/>
                  </a:lnTo>
                  <a:lnTo>
                    <a:pt x="508381" y="1957324"/>
                  </a:lnTo>
                  <a:lnTo>
                    <a:pt x="514616" y="2003945"/>
                  </a:lnTo>
                  <a:lnTo>
                    <a:pt x="22860" y="1371600"/>
                  </a:lnTo>
                  <a:lnTo>
                    <a:pt x="0" y="1389380"/>
                  </a:lnTo>
                  <a:lnTo>
                    <a:pt x="491693" y="2021662"/>
                  </a:lnTo>
                  <a:lnTo>
                    <a:pt x="440817" y="2001266"/>
                  </a:lnTo>
                  <a:lnTo>
                    <a:pt x="432308" y="2004822"/>
                  </a:lnTo>
                  <a:lnTo>
                    <a:pt x="429387" y="2012188"/>
                  </a:lnTo>
                  <a:lnTo>
                    <a:pt x="426339" y="2019681"/>
                  </a:lnTo>
                  <a:lnTo>
                    <a:pt x="430022" y="2028063"/>
                  </a:lnTo>
                  <a:lnTo>
                    <a:pt x="437388" y="2031111"/>
                  </a:lnTo>
                  <a:lnTo>
                    <a:pt x="553720" y="2077720"/>
                  </a:lnTo>
                  <a:close/>
                </a:path>
                <a:path w="5762625" h="2098040">
                  <a:moveTo>
                    <a:pt x="934720" y="706120"/>
                  </a:moveTo>
                  <a:lnTo>
                    <a:pt x="932878" y="692404"/>
                  </a:lnTo>
                  <a:lnTo>
                    <a:pt x="918083" y="581914"/>
                  </a:lnTo>
                  <a:lnTo>
                    <a:pt x="917067" y="573913"/>
                  </a:lnTo>
                  <a:lnTo>
                    <a:pt x="909828" y="568452"/>
                  </a:lnTo>
                  <a:lnTo>
                    <a:pt x="893953" y="570484"/>
                  </a:lnTo>
                  <a:lnTo>
                    <a:pt x="888365" y="577850"/>
                  </a:lnTo>
                  <a:lnTo>
                    <a:pt x="889381" y="585724"/>
                  </a:lnTo>
                  <a:lnTo>
                    <a:pt x="895616" y="632345"/>
                  </a:lnTo>
                  <a:lnTo>
                    <a:pt x="403860" y="0"/>
                  </a:lnTo>
                  <a:lnTo>
                    <a:pt x="381000" y="17780"/>
                  </a:lnTo>
                  <a:lnTo>
                    <a:pt x="872693" y="650062"/>
                  </a:lnTo>
                  <a:lnTo>
                    <a:pt x="821817" y="629666"/>
                  </a:lnTo>
                  <a:lnTo>
                    <a:pt x="813308" y="633222"/>
                  </a:lnTo>
                  <a:lnTo>
                    <a:pt x="810387" y="640588"/>
                  </a:lnTo>
                  <a:lnTo>
                    <a:pt x="807339" y="648081"/>
                  </a:lnTo>
                  <a:lnTo>
                    <a:pt x="811022" y="656463"/>
                  </a:lnTo>
                  <a:lnTo>
                    <a:pt x="818388" y="659511"/>
                  </a:lnTo>
                  <a:lnTo>
                    <a:pt x="934720" y="706120"/>
                  </a:lnTo>
                  <a:close/>
                </a:path>
                <a:path w="5762625" h="2098040">
                  <a:moveTo>
                    <a:pt x="2458720" y="1391920"/>
                  </a:moveTo>
                  <a:lnTo>
                    <a:pt x="2457767" y="1376045"/>
                  </a:lnTo>
                  <a:lnTo>
                    <a:pt x="2451328" y="1268603"/>
                  </a:lnTo>
                  <a:lnTo>
                    <a:pt x="2450820" y="1260602"/>
                  </a:lnTo>
                  <a:lnTo>
                    <a:pt x="2450719" y="1258824"/>
                  </a:lnTo>
                  <a:lnTo>
                    <a:pt x="2443861" y="1252728"/>
                  </a:lnTo>
                  <a:lnTo>
                    <a:pt x="2427986" y="1253744"/>
                  </a:lnTo>
                  <a:lnTo>
                    <a:pt x="2421890" y="1260602"/>
                  </a:lnTo>
                  <a:lnTo>
                    <a:pt x="2422283" y="1266825"/>
                  </a:lnTo>
                  <a:lnTo>
                    <a:pt x="2425179" y="1315466"/>
                  </a:lnTo>
                  <a:lnTo>
                    <a:pt x="1548384" y="254"/>
                  </a:lnTo>
                  <a:lnTo>
                    <a:pt x="1524254" y="16256"/>
                  </a:lnTo>
                  <a:lnTo>
                    <a:pt x="2401151" y="1331620"/>
                  </a:lnTo>
                  <a:lnTo>
                    <a:pt x="2358771" y="1310894"/>
                  </a:lnTo>
                  <a:lnTo>
                    <a:pt x="2351659" y="1307338"/>
                  </a:lnTo>
                  <a:lnTo>
                    <a:pt x="2343023" y="1310386"/>
                  </a:lnTo>
                  <a:lnTo>
                    <a:pt x="2339467" y="1317498"/>
                  </a:lnTo>
                  <a:lnTo>
                    <a:pt x="2335911" y="1324737"/>
                  </a:lnTo>
                  <a:lnTo>
                    <a:pt x="2338959" y="1333373"/>
                  </a:lnTo>
                  <a:lnTo>
                    <a:pt x="2346071" y="1336929"/>
                  </a:lnTo>
                  <a:lnTo>
                    <a:pt x="2458720" y="1391920"/>
                  </a:lnTo>
                  <a:close/>
                </a:path>
                <a:path w="5762625" h="2098040">
                  <a:moveTo>
                    <a:pt x="2534920" y="2077720"/>
                  </a:moveTo>
                  <a:lnTo>
                    <a:pt x="2533078" y="2064004"/>
                  </a:lnTo>
                  <a:lnTo>
                    <a:pt x="2518283" y="1953514"/>
                  </a:lnTo>
                  <a:lnTo>
                    <a:pt x="2517267" y="1945513"/>
                  </a:lnTo>
                  <a:lnTo>
                    <a:pt x="2510028" y="1940052"/>
                  </a:lnTo>
                  <a:lnTo>
                    <a:pt x="2494153" y="1942084"/>
                  </a:lnTo>
                  <a:lnTo>
                    <a:pt x="2488565" y="1949450"/>
                  </a:lnTo>
                  <a:lnTo>
                    <a:pt x="2489581" y="1957324"/>
                  </a:lnTo>
                  <a:lnTo>
                    <a:pt x="2495816" y="2003945"/>
                  </a:lnTo>
                  <a:lnTo>
                    <a:pt x="2004060" y="1371600"/>
                  </a:lnTo>
                  <a:lnTo>
                    <a:pt x="1981200" y="1389380"/>
                  </a:lnTo>
                  <a:lnTo>
                    <a:pt x="2472893" y="2021662"/>
                  </a:lnTo>
                  <a:lnTo>
                    <a:pt x="2422017" y="2001266"/>
                  </a:lnTo>
                  <a:lnTo>
                    <a:pt x="2413508" y="2004822"/>
                  </a:lnTo>
                  <a:lnTo>
                    <a:pt x="2410587" y="2012188"/>
                  </a:lnTo>
                  <a:lnTo>
                    <a:pt x="2407539" y="2019681"/>
                  </a:lnTo>
                  <a:lnTo>
                    <a:pt x="2411222" y="2028063"/>
                  </a:lnTo>
                  <a:lnTo>
                    <a:pt x="2418588" y="2031111"/>
                  </a:lnTo>
                  <a:lnTo>
                    <a:pt x="2534920" y="2077720"/>
                  </a:lnTo>
                  <a:close/>
                </a:path>
                <a:path w="5762625" h="2098040">
                  <a:moveTo>
                    <a:pt x="3144520" y="20320"/>
                  </a:moveTo>
                  <a:lnTo>
                    <a:pt x="3015615" y="54229"/>
                  </a:lnTo>
                  <a:lnTo>
                    <a:pt x="3010916" y="62103"/>
                  </a:lnTo>
                  <a:lnTo>
                    <a:pt x="3014980" y="77597"/>
                  </a:lnTo>
                  <a:lnTo>
                    <a:pt x="3022981" y="82169"/>
                  </a:lnTo>
                  <a:lnTo>
                    <a:pt x="3076206" y="68186"/>
                  </a:lnTo>
                  <a:lnTo>
                    <a:pt x="2438273" y="706120"/>
                  </a:lnTo>
                  <a:lnTo>
                    <a:pt x="2458720" y="726567"/>
                  </a:lnTo>
                  <a:lnTo>
                    <a:pt x="3096653" y="88633"/>
                  </a:lnTo>
                  <a:lnTo>
                    <a:pt x="3082760" y="141478"/>
                  </a:lnTo>
                  <a:lnTo>
                    <a:pt x="3082671" y="141859"/>
                  </a:lnTo>
                  <a:lnTo>
                    <a:pt x="3087243" y="149860"/>
                  </a:lnTo>
                  <a:lnTo>
                    <a:pt x="3102737" y="153924"/>
                  </a:lnTo>
                  <a:lnTo>
                    <a:pt x="3110611" y="149225"/>
                  </a:lnTo>
                  <a:lnTo>
                    <a:pt x="3141878" y="30353"/>
                  </a:lnTo>
                  <a:lnTo>
                    <a:pt x="3144520" y="20320"/>
                  </a:lnTo>
                  <a:close/>
                </a:path>
                <a:path w="5762625" h="2098040">
                  <a:moveTo>
                    <a:pt x="3906520" y="706120"/>
                  </a:moveTo>
                  <a:lnTo>
                    <a:pt x="3777615" y="740029"/>
                  </a:lnTo>
                  <a:lnTo>
                    <a:pt x="3772916" y="747903"/>
                  </a:lnTo>
                  <a:lnTo>
                    <a:pt x="3776980" y="763397"/>
                  </a:lnTo>
                  <a:lnTo>
                    <a:pt x="3784981" y="767969"/>
                  </a:lnTo>
                  <a:lnTo>
                    <a:pt x="3838206" y="753986"/>
                  </a:lnTo>
                  <a:lnTo>
                    <a:pt x="3200273" y="1391920"/>
                  </a:lnTo>
                  <a:lnTo>
                    <a:pt x="3220720" y="1412367"/>
                  </a:lnTo>
                  <a:lnTo>
                    <a:pt x="3858653" y="774433"/>
                  </a:lnTo>
                  <a:lnTo>
                    <a:pt x="3844760" y="827278"/>
                  </a:lnTo>
                  <a:lnTo>
                    <a:pt x="3844671" y="827659"/>
                  </a:lnTo>
                  <a:lnTo>
                    <a:pt x="3849243" y="835660"/>
                  </a:lnTo>
                  <a:lnTo>
                    <a:pt x="3864737" y="839724"/>
                  </a:lnTo>
                  <a:lnTo>
                    <a:pt x="3872611" y="835025"/>
                  </a:lnTo>
                  <a:lnTo>
                    <a:pt x="3903878" y="716153"/>
                  </a:lnTo>
                  <a:lnTo>
                    <a:pt x="3906520" y="706120"/>
                  </a:lnTo>
                  <a:close/>
                </a:path>
                <a:path w="5762625" h="2098040">
                  <a:moveTo>
                    <a:pt x="4744720" y="706120"/>
                  </a:moveTo>
                  <a:lnTo>
                    <a:pt x="4742878" y="692404"/>
                  </a:lnTo>
                  <a:lnTo>
                    <a:pt x="4728083" y="581914"/>
                  </a:lnTo>
                  <a:lnTo>
                    <a:pt x="4727067" y="573913"/>
                  </a:lnTo>
                  <a:lnTo>
                    <a:pt x="4719828" y="568452"/>
                  </a:lnTo>
                  <a:lnTo>
                    <a:pt x="4703953" y="570484"/>
                  </a:lnTo>
                  <a:lnTo>
                    <a:pt x="4698365" y="577850"/>
                  </a:lnTo>
                  <a:lnTo>
                    <a:pt x="4699381" y="585724"/>
                  </a:lnTo>
                  <a:lnTo>
                    <a:pt x="4705616" y="632345"/>
                  </a:lnTo>
                  <a:lnTo>
                    <a:pt x="4213860" y="0"/>
                  </a:lnTo>
                  <a:lnTo>
                    <a:pt x="4191000" y="17780"/>
                  </a:lnTo>
                  <a:lnTo>
                    <a:pt x="4682693" y="650062"/>
                  </a:lnTo>
                  <a:lnTo>
                    <a:pt x="4631817" y="629666"/>
                  </a:lnTo>
                  <a:lnTo>
                    <a:pt x="4623308" y="633222"/>
                  </a:lnTo>
                  <a:lnTo>
                    <a:pt x="4620387" y="640588"/>
                  </a:lnTo>
                  <a:lnTo>
                    <a:pt x="4617339" y="648081"/>
                  </a:lnTo>
                  <a:lnTo>
                    <a:pt x="4621022" y="656463"/>
                  </a:lnTo>
                  <a:lnTo>
                    <a:pt x="4628388" y="659511"/>
                  </a:lnTo>
                  <a:lnTo>
                    <a:pt x="4744720" y="706120"/>
                  </a:lnTo>
                  <a:close/>
                </a:path>
                <a:path w="5762625" h="2098040">
                  <a:moveTo>
                    <a:pt x="5049520" y="1391920"/>
                  </a:moveTo>
                  <a:lnTo>
                    <a:pt x="4933188" y="1438529"/>
                  </a:lnTo>
                  <a:lnTo>
                    <a:pt x="4925822" y="1441577"/>
                  </a:lnTo>
                  <a:lnTo>
                    <a:pt x="4922139" y="1449959"/>
                  </a:lnTo>
                  <a:lnTo>
                    <a:pt x="4925187" y="1457452"/>
                  </a:lnTo>
                  <a:lnTo>
                    <a:pt x="4928108" y="1464818"/>
                  </a:lnTo>
                  <a:lnTo>
                    <a:pt x="4936617" y="1468374"/>
                  </a:lnTo>
                  <a:lnTo>
                    <a:pt x="4987493" y="1447990"/>
                  </a:lnTo>
                  <a:lnTo>
                    <a:pt x="4495800" y="2080260"/>
                  </a:lnTo>
                  <a:lnTo>
                    <a:pt x="4518660" y="2098040"/>
                  </a:lnTo>
                  <a:lnTo>
                    <a:pt x="5010416" y="1465707"/>
                  </a:lnTo>
                  <a:lnTo>
                    <a:pt x="5004181" y="1512316"/>
                  </a:lnTo>
                  <a:lnTo>
                    <a:pt x="5003165" y="1520190"/>
                  </a:lnTo>
                  <a:lnTo>
                    <a:pt x="5008753" y="1527556"/>
                  </a:lnTo>
                  <a:lnTo>
                    <a:pt x="5024628" y="1529588"/>
                  </a:lnTo>
                  <a:lnTo>
                    <a:pt x="5031867" y="1524127"/>
                  </a:lnTo>
                  <a:lnTo>
                    <a:pt x="5032883" y="1516126"/>
                  </a:lnTo>
                  <a:lnTo>
                    <a:pt x="5047678" y="1405636"/>
                  </a:lnTo>
                  <a:lnTo>
                    <a:pt x="5049520" y="1391920"/>
                  </a:lnTo>
                  <a:close/>
                </a:path>
                <a:path w="5762625" h="2098040">
                  <a:moveTo>
                    <a:pt x="5381625" y="150749"/>
                  </a:moveTo>
                  <a:lnTo>
                    <a:pt x="5379974" y="143002"/>
                  </a:lnTo>
                  <a:lnTo>
                    <a:pt x="5359057" y="42926"/>
                  </a:lnTo>
                  <a:lnTo>
                    <a:pt x="5354320" y="20193"/>
                  </a:lnTo>
                  <a:lnTo>
                    <a:pt x="5254117" y="108331"/>
                  </a:lnTo>
                  <a:lnTo>
                    <a:pt x="5253609" y="117475"/>
                  </a:lnTo>
                  <a:lnTo>
                    <a:pt x="5258816" y="123444"/>
                  </a:lnTo>
                  <a:lnTo>
                    <a:pt x="5264150" y="129413"/>
                  </a:lnTo>
                  <a:lnTo>
                    <a:pt x="5273294" y="130048"/>
                  </a:lnTo>
                  <a:lnTo>
                    <a:pt x="5279263" y="124714"/>
                  </a:lnTo>
                  <a:lnTo>
                    <a:pt x="5314505" y="93802"/>
                  </a:lnTo>
                  <a:lnTo>
                    <a:pt x="5107432" y="715264"/>
                  </a:lnTo>
                  <a:lnTo>
                    <a:pt x="5134864" y="724408"/>
                  </a:lnTo>
                  <a:lnTo>
                    <a:pt x="5342039" y="102997"/>
                  </a:lnTo>
                  <a:lnTo>
                    <a:pt x="5351653" y="148971"/>
                  </a:lnTo>
                  <a:lnTo>
                    <a:pt x="5353304" y="156718"/>
                  </a:lnTo>
                  <a:lnTo>
                    <a:pt x="5361051" y="161798"/>
                  </a:lnTo>
                  <a:lnTo>
                    <a:pt x="5376672" y="158496"/>
                  </a:lnTo>
                  <a:lnTo>
                    <a:pt x="5381625" y="150749"/>
                  </a:lnTo>
                  <a:close/>
                </a:path>
                <a:path w="5762625" h="2098040">
                  <a:moveTo>
                    <a:pt x="5610225" y="836549"/>
                  </a:moveTo>
                  <a:lnTo>
                    <a:pt x="5608574" y="828802"/>
                  </a:lnTo>
                  <a:lnTo>
                    <a:pt x="5587644" y="728726"/>
                  </a:lnTo>
                  <a:lnTo>
                    <a:pt x="5582920" y="706120"/>
                  </a:lnTo>
                  <a:lnTo>
                    <a:pt x="5482717" y="794131"/>
                  </a:lnTo>
                  <a:lnTo>
                    <a:pt x="5482209" y="803275"/>
                  </a:lnTo>
                  <a:lnTo>
                    <a:pt x="5487416" y="809244"/>
                  </a:lnTo>
                  <a:lnTo>
                    <a:pt x="5492750" y="815213"/>
                  </a:lnTo>
                  <a:lnTo>
                    <a:pt x="5501894" y="815848"/>
                  </a:lnTo>
                  <a:lnTo>
                    <a:pt x="5507863" y="810514"/>
                  </a:lnTo>
                  <a:lnTo>
                    <a:pt x="5543105" y="779602"/>
                  </a:lnTo>
                  <a:lnTo>
                    <a:pt x="5336032" y="1401064"/>
                  </a:lnTo>
                  <a:lnTo>
                    <a:pt x="5363464" y="1410208"/>
                  </a:lnTo>
                  <a:lnTo>
                    <a:pt x="5570639" y="788797"/>
                  </a:lnTo>
                  <a:lnTo>
                    <a:pt x="5580253" y="834771"/>
                  </a:lnTo>
                  <a:lnTo>
                    <a:pt x="5581904" y="842518"/>
                  </a:lnTo>
                  <a:lnTo>
                    <a:pt x="5589651" y="847598"/>
                  </a:lnTo>
                  <a:lnTo>
                    <a:pt x="5605272" y="844296"/>
                  </a:lnTo>
                  <a:lnTo>
                    <a:pt x="5610225" y="836549"/>
                  </a:lnTo>
                  <a:close/>
                </a:path>
                <a:path w="5762625" h="2098040">
                  <a:moveTo>
                    <a:pt x="5762625" y="1522349"/>
                  </a:moveTo>
                  <a:lnTo>
                    <a:pt x="5760974" y="1514602"/>
                  </a:lnTo>
                  <a:lnTo>
                    <a:pt x="5740044" y="1414526"/>
                  </a:lnTo>
                  <a:lnTo>
                    <a:pt x="5735320" y="1391920"/>
                  </a:lnTo>
                  <a:lnTo>
                    <a:pt x="5635117" y="1479931"/>
                  </a:lnTo>
                  <a:lnTo>
                    <a:pt x="5634609" y="1489075"/>
                  </a:lnTo>
                  <a:lnTo>
                    <a:pt x="5639816" y="1495044"/>
                  </a:lnTo>
                  <a:lnTo>
                    <a:pt x="5645150" y="1501013"/>
                  </a:lnTo>
                  <a:lnTo>
                    <a:pt x="5654294" y="1501648"/>
                  </a:lnTo>
                  <a:lnTo>
                    <a:pt x="5660263" y="1496314"/>
                  </a:lnTo>
                  <a:lnTo>
                    <a:pt x="5695505" y="1465402"/>
                  </a:lnTo>
                  <a:lnTo>
                    <a:pt x="5488432" y="2086864"/>
                  </a:lnTo>
                  <a:lnTo>
                    <a:pt x="5515864" y="2096008"/>
                  </a:lnTo>
                  <a:lnTo>
                    <a:pt x="5723039" y="1474597"/>
                  </a:lnTo>
                  <a:lnTo>
                    <a:pt x="5732653" y="1520571"/>
                  </a:lnTo>
                  <a:lnTo>
                    <a:pt x="5734304" y="1528318"/>
                  </a:lnTo>
                  <a:lnTo>
                    <a:pt x="5742051" y="1533398"/>
                  </a:lnTo>
                  <a:lnTo>
                    <a:pt x="5757672" y="1530096"/>
                  </a:lnTo>
                  <a:lnTo>
                    <a:pt x="5762625" y="1522349"/>
                  </a:lnTo>
                  <a:close/>
                </a:path>
              </a:pathLst>
            </a:custGeom>
            <a:solidFill>
              <a:srgbClr val="000000"/>
            </a:solidFill>
          </p:spPr>
          <p:txBody>
            <a:bodyPr wrap="square" lIns="0" tIns="0" rIns="0" bIns="0" rtlCol="0"/>
            <a:lstStyle/>
            <a:p>
              <a:endParaRPr/>
            </a:p>
          </p:txBody>
        </p:sp>
        <p:pic>
          <p:nvPicPr>
            <p:cNvPr id="55" name="object 55"/>
            <p:cNvPicPr/>
            <p:nvPr/>
          </p:nvPicPr>
          <p:blipFill>
            <a:blip r:embed="rId3" cstate="print"/>
            <a:stretch>
              <a:fillRect/>
            </a:stretch>
          </p:blipFill>
          <p:spPr>
            <a:xfrm>
              <a:off x="2813304" y="3651503"/>
              <a:ext cx="5807964" cy="2540508"/>
            </a:xfrm>
            <a:prstGeom prst="rect">
              <a:avLst/>
            </a:prstGeom>
          </p:spPr>
        </p:pic>
      </p:grpSp>
      <p:sp>
        <p:nvSpPr>
          <p:cNvPr id="56" name="object 56"/>
          <p:cNvSpPr txBox="1"/>
          <p:nvPr/>
        </p:nvSpPr>
        <p:spPr>
          <a:xfrm>
            <a:off x="2819400" y="4419600"/>
            <a:ext cx="533400" cy="337185"/>
          </a:xfrm>
          <a:prstGeom prst="rect">
            <a:avLst/>
          </a:prstGeom>
          <a:ln w="12192">
            <a:solidFill>
              <a:srgbClr val="000000"/>
            </a:solidFill>
          </a:ln>
        </p:spPr>
        <p:txBody>
          <a:bodyPr vert="horz" wrap="square" lIns="0" tIns="36830" rIns="0" bIns="0" rtlCol="0">
            <a:spAutoFit/>
          </a:bodyPr>
          <a:lstStyle/>
          <a:p>
            <a:pPr marL="91440">
              <a:lnSpc>
                <a:spcPct val="100000"/>
              </a:lnSpc>
              <a:spcBef>
                <a:spcPts val="290"/>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57" name="object 57"/>
          <p:cNvSpPr txBox="1"/>
          <p:nvPr/>
        </p:nvSpPr>
        <p:spPr>
          <a:xfrm>
            <a:off x="2872994" y="5129860"/>
            <a:ext cx="264795"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p:txBody>
      </p:sp>
      <p:sp>
        <p:nvSpPr>
          <p:cNvPr id="58" name="object 58"/>
          <p:cNvSpPr txBox="1"/>
          <p:nvPr/>
        </p:nvSpPr>
        <p:spPr>
          <a:xfrm>
            <a:off x="2819400" y="5835396"/>
            <a:ext cx="533400" cy="337185"/>
          </a:xfrm>
          <a:prstGeom prst="rect">
            <a:avLst/>
          </a:prstGeom>
          <a:ln w="12192">
            <a:solidFill>
              <a:srgbClr val="000000"/>
            </a:solidFill>
          </a:ln>
        </p:spPr>
        <p:txBody>
          <a:bodyPr vert="horz" wrap="square" lIns="0" tIns="37465" rIns="0" bIns="0" rtlCol="0">
            <a:spAutoFit/>
          </a:bodyPr>
          <a:lstStyle/>
          <a:p>
            <a:pPr marL="91440">
              <a:lnSpc>
                <a:spcPct val="100000"/>
              </a:lnSpc>
              <a:spcBef>
                <a:spcPts val="295"/>
              </a:spcBef>
            </a:pPr>
            <a:r>
              <a:rPr sz="1600" spc="-25" dirty="0">
                <a:latin typeface="Comic Sans MS"/>
                <a:cs typeface="Comic Sans MS"/>
              </a:rPr>
              <a:t>P</a:t>
            </a:r>
            <a:r>
              <a:rPr sz="1575" spc="-37" baseline="-21164" dirty="0">
                <a:latin typeface="Comic Sans MS"/>
                <a:cs typeface="Comic Sans MS"/>
              </a:rPr>
              <a:t>3</a:t>
            </a:r>
            <a:endParaRPr sz="1575" baseline="-21164">
              <a:latin typeface="Comic Sans MS"/>
              <a:cs typeface="Comic Sans MS"/>
            </a:endParaRPr>
          </a:p>
        </p:txBody>
      </p:sp>
      <p:sp>
        <p:nvSpPr>
          <p:cNvPr id="59" name="object 59"/>
          <p:cNvSpPr txBox="1"/>
          <p:nvPr/>
        </p:nvSpPr>
        <p:spPr>
          <a:xfrm>
            <a:off x="7623429" y="5129860"/>
            <a:ext cx="889635" cy="513715"/>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mic Sans MS"/>
                <a:cs typeface="Comic Sans MS"/>
              </a:rPr>
              <a:t>Recovery</a:t>
            </a:r>
            <a:endParaRPr sz="1600">
              <a:latin typeface="Comic Sans MS"/>
              <a:cs typeface="Comic Sans MS"/>
            </a:endParaRPr>
          </a:p>
          <a:p>
            <a:pPr marL="12700">
              <a:lnSpc>
                <a:spcPct val="100000"/>
              </a:lnSpc>
              <a:spcBef>
                <a:spcPts val="5"/>
              </a:spcBef>
            </a:pPr>
            <a:r>
              <a:rPr sz="1600" spc="-20" dirty="0">
                <a:latin typeface="Comic Sans MS"/>
                <a:cs typeface="Comic Sans MS"/>
              </a:rPr>
              <a:t>Line</a:t>
            </a:r>
            <a:endParaRPr sz="1600">
              <a:latin typeface="Comic Sans MS"/>
              <a:cs typeface="Comic Sans MS"/>
            </a:endParaRPr>
          </a:p>
        </p:txBody>
      </p:sp>
      <p:sp>
        <p:nvSpPr>
          <p:cNvPr id="60" name="object 60"/>
          <p:cNvSpPr txBox="1"/>
          <p:nvPr/>
        </p:nvSpPr>
        <p:spPr>
          <a:xfrm>
            <a:off x="2872994" y="3682365"/>
            <a:ext cx="673735" cy="269240"/>
          </a:xfrm>
          <a:prstGeom prst="rect">
            <a:avLst/>
          </a:prstGeom>
        </p:spPr>
        <p:txBody>
          <a:bodyPr vert="horz" wrap="square" lIns="0" tIns="12065" rIns="0" bIns="0" rtlCol="0">
            <a:spAutoFit/>
          </a:bodyPr>
          <a:lstStyle/>
          <a:p>
            <a:pPr marL="38100">
              <a:lnSpc>
                <a:spcPct val="100000"/>
              </a:lnSpc>
              <a:spcBef>
                <a:spcPts val="95"/>
              </a:spcBef>
            </a:pPr>
            <a:r>
              <a:rPr sz="2400" baseline="-41666" dirty="0">
                <a:latin typeface="Comic Sans MS"/>
                <a:cs typeface="Comic Sans MS"/>
              </a:rPr>
              <a:t>P</a:t>
            </a:r>
            <a:r>
              <a:rPr sz="1575" baseline="-84656" dirty="0">
                <a:latin typeface="Comic Sans MS"/>
                <a:cs typeface="Comic Sans MS"/>
              </a:rPr>
              <a:t>0 </a:t>
            </a:r>
            <a:r>
              <a:rPr sz="1600" spc="-25" dirty="0">
                <a:latin typeface="Comic Sans MS"/>
                <a:cs typeface="Comic Sans MS"/>
              </a:rPr>
              <a:t>C00</a:t>
            </a:r>
            <a:endParaRPr sz="1600">
              <a:latin typeface="Comic Sans MS"/>
              <a:cs typeface="Comic Sans MS"/>
            </a:endParaRPr>
          </a:p>
        </p:txBody>
      </p:sp>
      <p:sp>
        <p:nvSpPr>
          <p:cNvPr id="61" name="object 61"/>
          <p:cNvSpPr txBox="1"/>
          <p:nvPr/>
        </p:nvSpPr>
        <p:spPr>
          <a:xfrm>
            <a:off x="3126994" y="4825365"/>
            <a:ext cx="362585"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C10</a:t>
            </a:r>
            <a:endParaRPr sz="1600">
              <a:latin typeface="Comic Sans MS"/>
              <a:cs typeface="Comic Sans MS"/>
            </a:endParaRPr>
          </a:p>
        </p:txBody>
      </p:sp>
      <p:sp>
        <p:nvSpPr>
          <p:cNvPr id="62" name="object 62"/>
          <p:cNvSpPr txBox="1"/>
          <p:nvPr/>
        </p:nvSpPr>
        <p:spPr>
          <a:xfrm>
            <a:off x="3813175" y="3758565"/>
            <a:ext cx="36195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C01</a:t>
            </a:r>
            <a:endParaRPr sz="1600">
              <a:latin typeface="Comic Sans MS"/>
              <a:cs typeface="Comic Sans MS"/>
            </a:endParaRPr>
          </a:p>
        </p:txBody>
      </p:sp>
      <p:sp>
        <p:nvSpPr>
          <p:cNvPr id="63" name="object 63"/>
          <p:cNvSpPr txBox="1"/>
          <p:nvPr/>
        </p:nvSpPr>
        <p:spPr>
          <a:xfrm>
            <a:off x="3813175" y="4793741"/>
            <a:ext cx="33020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Comic Sans MS"/>
                <a:cs typeface="Comic Sans MS"/>
              </a:rPr>
              <a:t>C11</a:t>
            </a:r>
            <a:endParaRPr sz="1600">
              <a:latin typeface="Comic Sans MS"/>
              <a:cs typeface="Comic Sans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Garbage</a:t>
            </a:r>
            <a:r>
              <a:rPr spc="-40" dirty="0"/>
              <a:t> </a:t>
            </a:r>
            <a:r>
              <a:rPr spc="-10" dirty="0"/>
              <a:t>Collection</a:t>
            </a:r>
          </a:p>
        </p:txBody>
      </p:sp>
      <p:sp>
        <p:nvSpPr>
          <p:cNvPr id="3" name="object 3"/>
          <p:cNvSpPr txBox="1"/>
          <p:nvPr/>
        </p:nvSpPr>
        <p:spPr>
          <a:xfrm>
            <a:off x="850493" y="1291590"/>
            <a:ext cx="10340340" cy="4386580"/>
          </a:xfrm>
          <a:prstGeom prst="rect">
            <a:avLst/>
          </a:prstGeom>
        </p:spPr>
        <p:txBody>
          <a:bodyPr vert="horz" wrap="square" lIns="0" tIns="93980" rIns="0" bIns="0" rtlCol="0">
            <a:spAutoFit/>
          </a:bodyPr>
          <a:lstStyle/>
          <a:p>
            <a:pPr marL="393700" marR="8890" indent="-381000">
              <a:lnSpc>
                <a:spcPts val="2690"/>
              </a:lnSpc>
              <a:spcBef>
                <a:spcPts val="740"/>
              </a:spcBef>
              <a:buSzPct val="85714"/>
              <a:buChar char="•"/>
              <a:tabLst>
                <a:tab pos="393700" algn="l"/>
              </a:tabLst>
            </a:pPr>
            <a:r>
              <a:rPr sz="2800" dirty="0">
                <a:latin typeface="Arial MT"/>
                <a:cs typeface="Arial MT"/>
              </a:rPr>
              <a:t>Any</a:t>
            </a:r>
            <a:r>
              <a:rPr sz="2800" spc="-65" dirty="0">
                <a:latin typeface="Arial MT"/>
                <a:cs typeface="Arial MT"/>
              </a:rPr>
              <a:t> </a:t>
            </a:r>
            <a:r>
              <a:rPr sz="2800" dirty="0">
                <a:latin typeface="Arial MT"/>
                <a:cs typeface="Arial MT"/>
              </a:rPr>
              <a:t>checkpoint</a:t>
            </a:r>
            <a:r>
              <a:rPr sz="2800" spc="-75" dirty="0">
                <a:latin typeface="Arial MT"/>
                <a:cs typeface="Arial MT"/>
              </a:rPr>
              <a:t> </a:t>
            </a:r>
            <a:r>
              <a:rPr sz="2800" dirty="0">
                <a:latin typeface="Arial MT"/>
                <a:cs typeface="Arial MT"/>
              </a:rPr>
              <a:t>that</a:t>
            </a:r>
            <a:r>
              <a:rPr sz="2800" spc="-70" dirty="0">
                <a:latin typeface="Arial MT"/>
                <a:cs typeface="Arial MT"/>
              </a:rPr>
              <a:t> </a:t>
            </a:r>
            <a:r>
              <a:rPr sz="2800" dirty="0">
                <a:latin typeface="Arial MT"/>
                <a:cs typeface="Arial MT"/>
              </a:rPr>
              <a:t>precedes</a:t>
            </a:r>
            <a:r>
              <a:rPr sz="2800" spc="-65" dirty="0">
                <a:latin typeface="Arial MT"/>
                <a:cs typeface="Arial MT"/>
              </a:rPr>
              <a:t> </a:t>
            </a:r>
            <a:r>
              <a:rPr sz="2800" dirty="0">
                <a:latin typeface="Arial MT"/>
                <a:cs typeface="Arial MT"/>
              </a:rPr>
              <a:t>the</a:t>
            </a:r>
            <a:r>
              <a:rPr sz="2800" spc="-60" dirty="0">
                <a:latin typeface="Arial MT"/>
                <a:cs typeface="Arial MT"/>
              </a:rPr>
              <a:t> </a:t>
            </a:r>
            <a:r>
              <a:rPr sz="2800" dirty="0">
                <a:latin typeface="Arial MT"/>
                <a:cs typeface="Arial MT"/>
              </a:rPr>
              <a:t>recovery</a:t>
            </a:r>
            <a:r>
              <a:rPr sz="2800" spc="-70" dirty="0">
                <a:latin typeface="Arial MT"/>
                <a:cs typeface="Arial MT"/>
              </a:rPr>
              <a:t> </a:t>
            </a:r>
            <a:r>
              <a:rPr sz="2800" dirty="0">
                <a:latin typeface="Arial MT"/>
                <a:cs typeface="Arial MT"/>
              </a:rPr>
              <a:t>lines</a:t>
            </a:r>
            <a:r>
              <a:rPr sz="2800" spc="-65" dirty="0">
                <a:latin typeface="Arial MT"/>
                <a:cs typeface="Arial MT"/>
              </a:rPr>
              <a:t> </a:t>
            </a:r>
            <a:r>
              <a:rPr sz="2800" dirty="0">
                <a:latin typeface="Arial MT"/>
                <a:cs typeface="Arial MT"/>
              </a:rPr>
              <a:t>for</a:t>
            </a:r>
            <a:r>
              <a:rPr sz="2800" spc="-70" dirty="0">
                <a:latin typeface="Arial MT"/>
                <a:cs typeface="Arial MT"/>
              </a:rPr>
              <a:t> </a:t>
            </a:r>
            <a:r>
              <a:rPr sz="2800" dirty="0">
                <a:latin typeface="Arial MT"/>
                <a:cs typeface="Arial MT"/>
              </a:rPr>
              <a:t>all</a:t>
            </a:r>
            <a:r>
              <a:rPr sz="2800" spc="-70" dirty="0">
                <a:latin typeface="Arial MT"/>
                <a:cs typeface="Arial MT"/>
              </a:rPr>
              <a:t> </a:t>
            </a:r>
            <a:r>
              <a:rPr sz="2800" spc="-10" dirty="0">
                <a:latin typeface="Arial MT"/>
                <a:cs typeface="Arial MT"/>
              </a:rPr>
              <a:t>possible </a:t>
            </a:r>
            <a:r>
              <a:rPr sz="2800" dirty="0">
                <a:latin typeface="Arial MT"/>
                <a:cs typeface="Arial MT"/>
              </a:rPr>
              <a:t>combinations</a:t>
            </a:r>
            <a:r>
              <a:rPr sz="2800" spc="-60" dirty="0">
                <a:latin typeface="Arial MT"/>
                <a:cs typeface="Arial MT"/>
              </a:rPr>
              <a:t> </a:t>
            </a:r>
            <a:r>
              <a:rPr sz="2800" dirty="0">
                <a:latin typeface="Arial MT"/>
                <a:cs typeface="Arial MT"/>
              </a:rPr>
              <a:t>of</a:t>
            </a:r>
            <a:r>
              <a:rPr sz="2800" spc="-75" dirty="0">
                <a:latin typeface="Arial MT"/>
                <a:cs typeface="Arial MT"/>
              </a:rPr>
              <a:t> </a:t>
            </a:r>
            <a:r>
              <a:rPr sz="2800" dirty="0">
                <a:latin typeface="Arial MT"/>
                <a:cs typeface="Arial MT"/>
              </a:rPr>
              <a:t>process</a:t>
            </a:r>
            <a:r>
              <a:rPr sz="2800" spc="-80" dirty="0">
                <a:latin typeface="Arial MT"/>
                <a:cs typeface="Arial MT"/>
              </a:rPr>
              <a:t> </a:t>
            </a:r>
            <a:r>
              <a:rPr sz="2800" dirty="0">
                <a:latin typeface="Arial MT"/>
                <a:cs typeface="Arial MT"/>
              </a:rPr>
              <a:t>failures</a:t>
            </a:r>
            <a:r>
              <a:rPr sz="2800" spc="-65" dirty="0">
                <a:latin typeface="Arial MT"/>
                <a:cs typeface="Arial MT"/>
              </a:rPr>
              <a:t> </a:t>
            </a:r>
            <a:r>
              <a:rPr sz="2800" dirty="0">
                <a:latin typeface="Arial MT"/>
                <a:cs typeface="Arial MT"/>
              </a:rPr>
              <a:t>can</a:t>
            </a:r>
            <a:r>
              <a:rPr sz="2800" spc="-65" dirty="0">
                <a:latin typeface="Arial MT"/>
                <a:cs typeface="Arial MT"/>
              </a:rPr>
              <a:t> </a:t>
            </a:r>
            <a:r>
              <a:rPr sz="2800" dirty="0">
                <a:latin typeface="Arial MT"/>
                <a:cs typeface="Arial MT"/>
              </a:rPr>
              <a:t>be</a:t>
            </a:r>
            <a:r>
              <a:rPr sz="2800" spc="-65" dirty="0">
                <a:latin typeface="Arial MT"/>
                <a:cs typeface="Arial MT"/>
              </a:rPr>
              <a:t> </a:t>
            </a:r>
            <a:r>
              <a:rPr sz="2800" spc="-10" dirty="0">
                <a:latin typeface="Arial MT"/>
                <a:cs typeface="Arial MT"/>
              </a:rPr>
              <a:t>garbage-collected.</a:t>
            </a:r>
            <a:endParaRPr sz="2800">
              <a:latin typeface="Arial MT"/>
              <a:cs typeface="Arial MT"/>
            </a:endParaRPr>
          </a:p>
          <a:p>
            <a:pPr>
              <a:lnSpc>
                <a:spcPct val="100000"/>
              </a:lnSpc>
              <a:spcBef>
                <a:spcPts val="1470"/>
              </a:spcBef>
              <a:buFont typeface="Arial MT"/>
              <a:buChar char="•"/>
            </a:pPr>
            <a:endParaRPr sz="2800">
              <a:latin typeface="Arial MT"/>
              <a:cs typeface="Arial MT"/>
            </a:endParaRPr>
          </a:p>
          <a:p>
            <a:pPr marL="393700" marR="1584325" indent="-381000">
              <a:lnSpc>
                <a:spcPts val="2690"/>
              </a:lnSpc>
              <a:buSzPct val="85714"/>
              <a:buChar char="•"/>
              <a:tabLst>
                <a:tab pos="393700" algn="l"/>
              </a:tabLst>
            </a:pPr>
            <a:r>
              <a:rPr sz="2800" dirty="0">
                <a:latin typeface="Arial MT"/>
                <a:cs typeface="Arial MT"/>
              </a:rPr>
              <a:t>The</a:t>
            </a:r>
            <a:r>
              <a:rPr sz="2800" spc="-70" dirty="0">
                <a:latin typeface="Arial MT"/>
                <a:cs typeface="Arial MT"/>
              </a:rPr>
              <a:t> </a:t>
            </a:r>
            <a:r>
              <a:rPr sz="2800" dirty="0">
                <a:latin typeface="Arial MT"/>
                <a:cs typeface="Arial MT"/>
              </a:rPr>
              <a:t>garbage</a:t>
            </a:r>
            <a:r>
              <a:rPr sz="2800" spc="-70" dirty="0">
                <a:latin typeface="Arial MT"/>
                <a:cs typeface="Arial MT"/>
              </a:rPr>
              <a:t> </a:t>
            </a:r>
            <a:r>
              <a:rPr sz="2800" dirty="0">
                <a:latin typeface="Arial MT"/>
                <a:cs typeface="Arial MT"/>
              </a:rPr>
              <a:t>collection</a:t>
            </a:r>
            <a:r>
              <a:rPr sz="2800" spc="-80" dirty="0">
                <a:latin typeface="Arial MT"/>
                <a:cs typeface="Arial MT"/>
              </a:rPr>
              <a:t> </a:t>
            </a:r>
            <a:r>
              <a:rPr sz="2800" dirty="0">
                <a:latin typeface="Arial MT"/>
                <a:cs typeface="Arial MT"/>
              </a:rPr>
              <a:t>algorithm</a:t>
            </a:r>
            <a:r>
              <a:rPr sz="2800" spc="-70" dirty="0">
                <a:latin typeface="Arial MT"/>
                <a:cs typeface="Arial MT"/>
              </a:rPr>
              <a:t> </a:t>
            </a:r>
            <a:r>
              <a:rPr sz="2800" dirty="0">
                <a:latin typeface="Arial MT"/>
                <a:cs typeface="Arial MT"/>
              </a:rPr>
              <a:t>based</a:t>
            </a:r>
            <a:r>
              <a:rPr sz="2800" spc="-70" dirty="0">
                <a:latin typeface="Arial MT"/>
                <a:cs typeface="Arial MT"/>
              </a:rPr>
              <a:t> </a:t>
            </a:r>
            <a:r>
              <a:rPr sz="2800" dirty="0">
                <a:latin typeface="Arial MT"/>
                <a:cs typeface="Arial MT"/>
              </a:rPr>
              <a:t>on</a:t>
            </a:r>
            <a:r>
              <a:rPr sz="2800" spc="-75" dirty="0">
                <a:latin typeface="Arial MT"/>
                <a:cs typeface="Arial MT"/>
              </a:rPr>
              <a:t> </a:t>
            </a:r>
            <a:r>
              <a:rPr sz="2800" dirty="0">
                <a:latin typeface="Arial MT"/>
                <a:cs typeface="Arial MT"/>
              </a:rPr>
              <a:t>a</a:t>
            </a:r>
            <a:r>
              <a:rPr sz="2800" spc="-80" dirty="0">
                <a:latin typeface="Arial MT"/>
                <a:cs typeface="Arial MT"/>
              </a:rPr>
              <a:t> </a:t>
            </a:r>
            <a:r>
              <a:rPr sz="2800" spc="-10" dirty="0">
                <a:latin typeface="Arial MT"/>
                <a:cs typeface="Arial MT"/>
              </a:rPr>
              <a:t>rollback </a:t>
            </a:r>
            <a:r>
              <a:rPr sz="2800" dirty="0">
                <a:latin typeface="Arial MT"/>
                <a:cs typeface="Arial MT"/>
              </a:rPr>
              <a:t>dependency</a:t>
            </a:r>
            <a:r>
              <a:rPr sz="2800" spc="-50" dirty="0">
                <a:latin typeface="Arial MT"/>
                <a:cs typeface="Arial MT"/>
              </a:rPr>
              <a:t> </a:t>
            </a:r>
            <a:r>
              <a:rPr sz="2800" dirty="0">
                <a:latin typeface="Arial MT"/>
                <a:cs typeface="Arial MT"/>
              </a:rPr>
              <a:t>graph</a:t>
            </a:r>
            <a:r>
              <a:rPr sz="2800" spc="-60" dirty="0">
                <a:latin typeface="Arial MT"/>
                <a:cs typeface="Arial MT"/>
              </a:rPr>
              <a:t> </a:t>
            </a:r>
            <a:r>
              <a:rPr sz="2800" dirty="0">
                <a:latin typeface="Arial MT"/>
                <a:cs typeface="Arial MT"/>
              </a:rPr>
              <a:t>works</a:t>
            </a:r>
            <a:r>
              <a:rPr sz="2800" spc="-50" dirty="0">
                <a:latin typeface="Arial MT"/>
                <a:cs typeface="Arial MT"/>
              </a:rPr>
              <a:t> </a:t>
            </a:r>
            <a:r>
              <a:rPr sz="2800" dirty="0">
                <a:latin typeface="Arial MT"/>
                <a:cs typeface="Arial MT"/>
              </a:rPr>
              <a:t>as</a:t>
            </a:r>
            <a:r>
              <a:rPr sz="2800" spc="-55" dirty="0">
                <a:latin typeface="Arial MT"/>
                <a:cs typeface="Arial MT"/>
              </a:rPr>
              <a:t> </a:t>
            </a:r>
            <a:r>
              <a:rPr sz="2800" spc="-10" dirty="0">
                <a:latin typeface="Arial MT"/>
                <a:cs typeface="Arial MT"/>
              </a:rPr>
              <a:t>follows:</a:t>
            </a:r>
            <a:endParaRPr sz="2800">
              <a:latin typeface="Arial MT"/>
              <a:cs typeface="Arial MT"/>
            </a:endParaRPr>
          </a:p>
          <a:p>
            <a:pPr>
              <a:lnSpc>
                <a:spcPct val="100000"/>
              </a:lnSpc>
              <a:spcBef>
                <a:spcPts val="1480"/>
              </a:spcBef>
              <a:buFont typeface="Arial MT"/>
              <a:buChar char="•"/>
            </a:pPr>
            <a:endParaRPr sz="2800">
              <a:latin typeface="Arial MT"/>
              <a:cs typeface="Arial MT"/>
            </a:endParaRPr>
          </a:p>
          <a:p>
            <a:pPr marL="850900" marR="5080" lvl="1" indent="-368935">
              <a:lnSpc>
                <a:spcPts val="2300"/>
              </a:lnSpc>
              <a:spcBef>
                <a:spcPts val="5"/>
              </a:spcBef>
              <a:buSzPct val="91666"/>
              <a:buChar char="•"/>
              <a:tabLst>
                <a:tab pos="850900" algn="l"/>
              </a:tabLst>
            </a:pPr>
            <a:r>
              <a:rPr sz="2400" dirty="0">
                <a:latin typeface="Arial MT"/>
                <a:cs typeface="Arial MT"/>
              </a:rPr>
              <a:t>Mark</a:t>
            </a:r>
            <a:r>
              <a:rPr sz="2400" spc="-80" dirty="0">
                <a:latin typeface="Arial MT"/>
                <a:cs typeface="Arial MT"/>
              </a:rPr>
              <a:t> </a:t>
            </a:r>
            <a:r>
              <a:rPr sz="2400" dirty="0">
                <a:latin typeface="Arial MT"/>
                <a:cs typeface="Arial MT"/>
              </a:rPr>
              <a:t>all</a:t>
            </a:r>
            <a:r>
              <a:rPr sz="2400" spc="-65" dirty="0">
                <a:latin typeface="Arial MT"/>
                <a:cs typeface="Arial MT"/>
              </a:rPr>
              <a:t> </a:t>
            </a:r>
            <a:r>
              <a:rPr sz="2400" dirty="0">
                <a:latin typeface="Arial MT"/>
                <a:cs typeface="Arial MT"/>
              </a:rPr>
              <a:t>volatile</a:t>
            </a:r>
            <a:r>
              <a:rPr sz="2400" spc="-55" dirty="0">
                <a:latin typeface="Arial MT"/>
                <a:cs typeface="Arial MT"/>
              </a:rPr>
              <a:t> </a:t>
            </a:r>
            <a:r>
              <a:rPr sz="2400" dirty="0">
                <a:latin typeface="Arial MT"/>
                <a:cs typeface="Arial MT"/>
              </a:rPr>
              <a:t>checkpoints</a:t>
            </a:r>
            <a:r>
              <a:rPr sz="2400" spc="-45" dirty="0">
                <a:latin typeface="Arial MT"/>
                <a:cs typeface="Arial MT"/>
              </a:rPr>
              <a:t> </a:t>
            </a:r>
            <a:r>
              <a:rPr sz="2400" dirty="0">
                <a:latin typeface="Arial MT"/>
                <a:cs typeface="Arial MT"/>
              </a:rPr>
              <a:t>and</a:t>
            </a:r>
            <a:r>
              <a:rPr sz="2400" spc="-65" dirty="0">
                <a:latin typeface="Arial MT"/>
                <a:cs typeface="Arial MT"/>
              </a:rPr>
              <a:t> </a:t>
            </a:r>
            <a:r>
              <a:rPr sz="2400" dirty="0">
                <a:latin typeface="Arial MT"/>
                <a:cs typeface="Arial MT"/>
              </a:rPr>
              <a:t>remove</a:t>
            </a:r>
            <a:r>
              <a:rPr sz="2400" spc="-80" dirty="0">
                <a:latin typeface="Arial MT"/>
                <a:cs typeface="Arial MT"/>
              </a:rPr>
              <a:t> </a:t>
            </a:r>
            <a:r>
              <a:rPr sz="2400" dirty="0">
                <a:latin typeface="Arial MT"/>
                <a:cs typeface="Arial MT"/>
              </a:rPr>
              <a:t>all</a:t>
            </a:r>
            <a:r>
              <a:rPr sz="2400" spc="-50" dirty="0">
                <a:latin typeface="Arial MT"/>
                <a:cs typeface="Arial MT"/>
              </a:rPr>
              <a:t> </a:t>
            </a:r>
            <a:r>
              <a:rPr sz="2400" dirty="0">
                <a:latin typeface="Arial MT"/>
                <a:cs typeface="Arial MT"/>
              </a:rPr>
              <a:t>edges</a:t>
            </a:r>
            <a:r>
              <a:rPr sz="2400" spc="-60" dirty="0">
                <a:latin typeface="Arial MT"/>
                <a:cs typeface="Arial MT"/>
              </a:rPr>
              <a:t> </a:t>
            </a:r>
            <a:r>
              <a:rPr sz="2400" dirty="0">
                <a:latin typeface="Arial MT"/>
                <a:cs typeface="Arial MT"/>
              </a:rPr>
              <a:t>ending</a:t>
            </a:r>
            <a:r>
              <a:rPr sz="2400" spc="-55" dirty="0">
                <a:latin typeface="Arial MT"/>
                <a:cs typeface="Arial MT"/>
              </a:rPr>
              <a:t> </a:t>
            </a:r>
            <a:r>
              <a:rPr sz="2400" dirty="0">
                <a:latin typeface="Arial MT"/>
                <a:cs typeface="Arial MT"/>
              </a:rPr>
              <a:t>in</a:t>
            </a:r>
            <a:r>
              <a:rPr sz="2400" spc="-75" dirty="0">
                <a:latin typeface="Arial MT"/>
                <a:cs typeface="Arial MT"/>
              </a:rPr>
              <a:t> </a:t>
            </a:r>
            <a:r>
              <a:rPr sz="2400" dirty="0">
                <a:latin typeface="Arial MT"/>
                <a:cs typeface="Arial MT"/>
              </a:rPr>
              <a:t>a</a:t>
            </a:r>
            <a:r>
              <a:rPr sz="2400" spc="-70" dirty="0">
                <a:latin typeface="Arial MT"/>
                <a:cs typeface="Arial MT"/>
              </a:rPr>
              <a:t> </a:t>
            </a:r>
            <a:r>
              <a:rPr sz="2400" spc="-10" dirty="0">
                <a:latin typeface="Arial MT"/>
                <a:cs typeface="Arial MT"/>
              </a:rPr>
              <a:t>marked </a:t>
            </a:r>
            <a:r>
              <a:rPr sz="2400" dirty="0">
                <a:latin typeface="Arial MT"/>
                <a:cs typeface="Arial MT"/>
              </a:rPr>
              <a:t>checkpoint,</a:t>
            </a:r>
            <a:r>
              <a:rPr sz="2400" spc="-100" dirty="0">
                <a:latin typeface="Arial MT"/>
                <a:cs typeface="Arial MT"/>
              </a:rPr>
              <a:t> </a:t>
            </a:r>
            <a:r>
              <a:rPr sz="2400" dirty="0">
                <a:latin typeface="Arial MT"/>
                <a:cs typeface="Arial MT"/>
              </a:rPr>
              <a:t>producing</a:t>
            </a:r>
            <a:r>
              <a:rPr sz="2400" spc="-95" dirty="0">
                <a:latin typeface="Arial MT"/>
                <a:cs typeface="Arial MT"/>
              </a:rPr>
              <a:t> </a:t>
            </a:r>
            <a:r>
              <a:rPr sz="2400" dirty="0">
                <a:latin typeface="Arial MT"/>
                <a:cs typeface="Arial MT"/>
              </a:rPr>
              <a:t>a</a:t>
            </a:r>
            <a:r>
              <a:rPr sz="2400" spc="-110" dirty="0">
                <a:latin typeface="Arial MT"/>
                <a:cs typeface="Arial MT"/>
              </a:rPr>
              <a:t> </a:t>
            </a:r>
            <a:r>
              <a:rPr sz="2400" spc="-20" dirty="0">
                <a:latin typeface="Arial MT"/>
                <a:cs typeface="Arial MT"/>
              </a:rPr>
              <a:t>non-</a:t>
            </a:r>
            <a:r>
              <a:rPr sz="2400" dirty="0">
                <a:latin typeface="Arial MT"/>
                <a:cs typeface="Arial MT"/>
              </a:rPr>
              <a:t>volatile</a:t>
            </a:r>
            <a:r>
              <a:rPr sz="2400" spc="-85" dirty="0">
                <a:latin typeface="Arial MT"/>
                <a:cs typeface="Arial MT"/>
              </a:rPr>
              <a:t> </a:t>
            </a:r>
            <a:r>
              <a:rPr sz="2400" dirty="0">
                <a:latin typeface="Arial MT"/>
                <a:cs typeface="Arial MT"/>
              </a:rPr>
              <a:t>rollback</a:t>
            </a:r>
            <a:r>
              <a:rPr sz="2400" spc="-95" dirty="0">
                <a:latin typeface="Arial MT"/>
                <a:cs typeface="Arial MT"/>
              </a:rPr>
              <a:t> </a:t>
            </a:r>
            <a:r>
              <a:rPr sz="2400" dirty="0">
                <a:latin typeface="Arial MT"/>
                <a:cs typeface="Arial MT"/>
              </a:rPr>
              <a:t>dependency</a:t>
            </a:r>
            <a:r>
              <a:rPr sz="2400" spc="-80" dirty="0">
                <a:latin typeface="Arial MT"/>
                <a:cs typeface="Arial MT"/>
              </a:rPr>
              <a:t> </a:t>
            </a:r>
            <a:r>
              <a:rPr sz="2400" spc="-10" dirty="0">
                <a:latin typeface="Arial MT"/>
                <a:cs typeface="Arial MT"/>
              </a:rPr>
              <a:t>graph.</a:t>
            </a:r>
            <a:endParaRPr sz="2400">
              <a:latin typeface="Arial MT"/>
              <a:cs typeface="Arial MT"/>
            </a:endParaRPr>
          </a:p>
          <a:p>
            <a:pPr lvl="1">
              <a:lnSpc>
                <a:spcPct val="100000"/>
              </a:lnSpc>
              <a:spcBef>
                <a:spcPts val="1555"/>
              </a:spcBef>
              <a:buFont typeface="Arial MT"/>
              <a:buChar char="•"/>
            </a:pPr>
            <a:endParaRPr sz="2400">
              <a:latin typeface="Arial MT"/>
              <a:cs typeface="Arial MT"/>
            </a:endParaRPr>
          </a:p>
          <a:p>
            <a:pPr marL="850900" marR="20955" lvl="1" indent="-368935">
              <a:lnSpc>
                <a:spcPts val="2300"/>
              </a:lnSpc>
              <a:buSzPct val="91666"/>
              <a:buChar char="•"/>
              <a:tabLst>
                <a:tab pos="850900" algn="l"/>
              </a:tabLst>
            </a:pPr>
            <a:r>
              <a:rPr sz="2400" dirty="0">
                <a:latin typeface="Arial MT"/>
                <a:cs typeface="Arial MT"/>
              </a:rPr>
              <a:t>Use</a:t>
            </a:r>
            <a:r>
              <a:rPr sz="2400" spc="-75" dirty="0">
                <a:latin typeface="Arial MT"/>
                <a:cs typeface="Arial MT"/>
              </a:rPr>
              <a:t> </a:t>
            </a:r>
            <a:r>
              <a:rPr sz="2400" dirty="0">
                <a:latin typeface="Arial MT"/>
                <a:cs typeface="Arial MT"/>
              </a:rPr>
              <a:t>reachability</a:t>
            </a:r>
            <a:r>
              <a:rPr sz="2400" spc="-40" dirty="0">
                <a:latin typeface="Arial MT"/>
                <a:cs typeface="Arial MT"/>
              </a:rPr>
              <a:t> </a:t>
            </a:r>
            <a:r>
              <a:rPr sz="2400" dirty="0">
                <a:latin typeface="Arial MT"/>
                <a:cs typeface="Arial MT"/>
              </a:rPr>
              <a:t>analysis</a:t>
            </a:r>
            <a:r>
              <a:rPr sz="2400" spc="-55"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determine</a:t>
            </a:r>
            <a:r>
              <a:rPr sz="2400" spc="-65" dirty="0">
                <a:latin typeface="Arial MT"/>
                <a:cs typeface="Arial MT"/>
              </a:rPr>
              <a:t> </a:t>
            </a:r>
            <a:r>
              <a:rPr sz="2400" dirty="0">
                <a:latin typeface="Arial MT"/>
                <a:cs typeface="Arial MT"/>
              </a:rPr>
              <a:t>the</a:t>
            </a:r>
            <a:r>
              <a:rPr sz="2400" spc="-75" dirty="0">
                <a:latin typeface="Arial MT"/>
                <a:cs typeface="Arial MT"/>
              </a:rPr>
              <a:t> </a:t>
            </a:r>
            <a:r>
              <a:rPr sz="2400" spc="-10" dirty="0">
                <a:latin typeface="Arial MT"/>
                <a:cs typeface="Arial MT"/>
              </a:rPr>
              <a:t>worst-</a:t>
            </a:r>
            <a:r>
              <a:rPr sz="2400" dirty="0">
                <a:latin typeface="Arial MT"/>
                <a:cs typeface="Arial MT"/>
              </a:rPr>
              <a:t>case</a:t>
            </a:r>
            <a:r>
              <a:rPr sz="2400" spc="-75" dirty="0">
                <a:latin typeface="Arial MT"/>
                <a:cs typeface="Arial MT"/>
              </a:rPr>
              <a:t> </a:t>
            </a:r>
            <a:r>
              <a:rPr sz="2400" dirty="0">
                <a:latin typeface="Arial MT"/>
                <a:cs typeface="Arial MT"/>
              </a:rPr>
              <a:t>recovery</a:t>
            </a:r>
            <a:r>
              <a:rPr sz="2400" spc="-70" dirty="0">
                <a:latin typeface="Arial MT"/>
                <a:cs typeface="Arial MT"/>
              </a:rPr>
              <a:t> </a:t>
            </a:r>
            <a:r>
              <a:rPr sz="2400" dirty="0">
                <a:latin typeface="Arial MT"/>
                <a:cs typeface="Arial MT"/>
              </a:rPr>
              <a:t>line</a:t>
            </a:r>
            <a:r>
              <a:rPr sz="2400" spc="-60" dirty="0">
                <a:latin typeface="Arial MT"/>
                <a:cs typeface="Arial MT"/>
              </a:rPr>
              <a:t> </a:t>
            </a:r>
            <a:r>
              <a:rPr sz="2400" spc="-25" dirty="0">
                <a:latin typeface="Arial MT"/>
                <a:cs typeface="Arial MT"/>
              </a:rPr>
              <a:t>for </a:t>
            </a:r>
            <a:r>
              <a:rPr sz="2400" dirty="0">
                <a:latin typeface="Arial MT"/>
                <a:cs typeface="Arial MT"/>
              </a:rPr>
              <a:t>this</a:t>
            </a:r>
            <a:r>
              <a:rPr sz="2400" spc="-75" dirty="0">
                <a:latin typeface="Arial MT"/>
                <a:cs typeface="Arial MT"/>
              </a:rPr>
              <a:t> </a:t>
            </a:r>
            <a:r>
              <a:rPr sz="2400" dirty="0">
                <a:latin typeface="Arial MT"/>
                <a:cs typeface="Arial MT"/>
              </a:rPr>
              <a:t>graph,</a:t>
            </a:r>
            <a:r>
              <a:rPr sz="2400" spc="-65" dirty="0">
                <a:latin typeface="Arial MT"/>
                <a:cs typeface="Arial MT"/>
              </a:rPr>
              <a:t> </a:t>
            </a:r>
            <a:r>
              <a:rPr sz="2400" dirty="0">
                <a:latin typeface="Arial MT"/>
                <a:cs typeface="Arial MT"/>
              </a:rPr>
              <a:t>called</a:t>
            </a:r>
            <a:r>
              <a:rPr sz="2400" spc="-5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global</a:t>
            </a:r>
            <a:r>
              <a:rPr sz="2400" spc="-50" dirty="0">
                <a:latin typeface="Arial MT"/>
                <a:cs typeface="Arial MT"/>
              </a:rPr>
              <a:t> </a:t>
            </a:r>
            <a:r>
              <a:rPr sz="2400" dirty="0">
                <a:latin typeface="Arial MT"/>
                <a:cs typeface="Arial MT"/>
              </a:rPr>
              <a:t>recovery</a:t>
            </a:r>
            <a:r>
              <a:rPr sz="2400" spc="-65" dirty="0">
                <a:latin typeface="Arial MT"/>
                <a:cs typeface="Arial MT"/>
              </a:rPr>
              <a:t> </a:t>
            </a:r>
            <a:r>
              <a:rPr sz="2400" spc="-10" dirty="0">
                <a:latin typeface="Arial MT"/>
                <a:cs typeface="Arial MT"/>
              </a:rPr>
              <a:t>line.</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20</a:t>
            </a:r>
            <a:endParaRPr sz="1600">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0364" y="1214564"/>
            <a:ext cx="6624955" cy="4361815"/>
            <a:chOff x="1900364" y="1214564"/>
            <a:chExt cx="6624955" cy="4361815"/>
          </a:xfrm>
        </p:grpSpPr>
        <p:pic>
          <p:nvPicPr>
            <p:cNvPr id="3" name="object 3"/>
            <p:cNvPicPr/>
            <p:nvPr/>
          </p:nvPicPr>
          <p:blipFill>
            <a:blip r:embed="rId2" cstate="print"/>
            <a:stretch>
              <a:fillRect/>
            </a:stretch>
          </p:blipFill>
          <p:spPr>
            <a:xfrm>
              <a:off x="1913381" y="1227582"/>
              <a:ext cx="6598920" cy="4335780"/>
            </a:xfrm>
            <a:prstGeom prst="rect">
              <a:avLst/>
            </a:prstGeom>
          </p:spPr>
        </p:pic>
        <p:sp>
          <p:nvSpPr>
            <p:cNvPr id="4" name="object 4"/>
            <p:cNvSpPr/>
            <p:nvPr/>
          </p:nvSpPr>
          <p:spPr>
            <a:xfrm>
              <a:off x="1913381" y="1227582"/>
              <a:ext cx="6598920" cy="4335780"/>
            </a:xfrm>
            <a:custGeom>
              <a:avLst/>
              <a:gdLst/>
              <a:ahLst/>
              <a:cxnLst/>
              <a:rect l="l" t="t" r="r" b="b"/>
              <a:pathLst>
                <a:path w="6598920" h="4335780">
                  <a:moveTo>
                    <a:pt x="0" y="4335780"/>
                  </a:moveTo>
                  <a:lnTo>
                    <a:pt x="6598920" y="4335780"/>
                  </a:lnTo>
                  <a:lnTo>
                    <a:pt x="6598920" y="0"/>
                  </a:lnTo>
                  <a:lnTo>
                    <a:pt x="0" y="0"/>
                  </a:lnTo>
                  <a:lnTo>
                    <a:pt x="0" y="4335780"/>
                  </a:lnTo>
                  <a:close/>
                </a:path>
              </a:pathLst>
            </a:custGeom>
            <a:ln w="25908">
              <a:solidFill>
                <a:srgbClr val="2E528F"/>
              </a:solidFill>
            </a:ln>
          </p:spPr>
          <p:txBody>
            <a:bodyPr wrap="square" lIns="0" tIns="0" rIns="0" bIns="0" rtlCol="0"/>
            <a:lstStyle/>
            <a:p>
              <a:endParaRPr/>
            </a:p>
          </p:txBody>
        </p:sp>
        <p:pic>
          <p:nvPicPr>
            <p:cNvPr id="5" name="object 5"/>
            <p:cNvPicPr/>
            <p:nvPr/>
          </p:nvPicPr>
          <p:blipFill>
            <a:blip r:embed="rId3" cstate="print"/>
            <a:stretch>
              <a:fillRect/>
            </a:stretch>
          </p:blipFill>
          <p:spPr>
            <a:xfrm>
              <a:off x="3422903" y="2737104"/>
              <a:ext cx="3212592" cy="2145792"/>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0000"/>
                </a:solidFill>
              </a:rPr>
              <a:t>Example</a:t>
            </a:r>
          </a:p>
        </p:txBody>
      </p:sp>
      <p:sp>
        <p:nvSpPr>
          <p:cNvPr id="7" name="object 7"/>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Arial MT"/>
                <a:cs typeface="Arial MT"/>
              </a:rPr>
              <a:t>21</a:t>
            </a:r>
            <a:endParaRPr sz="1600">
              <a:latin typeface="Arial MT"/>
              <a:cs typeface="Arial MT"/>
            </a:endParaRPr>
          </a:p>
        </p:txBody>
      </p:sp>
      <p:sp>
        <p:nvSpPr>
          <p:cNvPr id="8" name="object 8"/>
          <p:cNvSpPr txBox="1"/>
          <p:nvPr/>
        </p:nvSpPr>
        <p:spPr>
          <a:xfrm>
            <a:off x="2834894" y="3087653"/>
            <a:ext cx="478155" cy="1822450"/>
          </a:xfrm>
          <a:prstGeom prst="rect">
            <a:avLst/>
          </a:prstGeom>
        </p:spPr>
        <p:txBody>
          <a:bodyPr vert="horz" wrap="square" lIns="0" tIns="149225" rIns="0" bIns="0" rtlCol="0">
            <a:spAutoFit/>
          </a:bodyPr>
          <a:lstStyle/>
          <a:p>
            <a:pPr marL="76200">
              <a:lnSpc>
                <a:spcPct val="100000"/>
              </a:lnSpc>
              <a:spcBef>
                <a:spcPts val="117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a:p>
            <a:pPr marL="304800">
              <a:lnSpc>
                <a:spcPct val="100000"/>
              </a:lnSpc>
              <a:spcBef>
                <a:spcPts val="1080"/>
              </a:spcBef>
            </a:pPr>
            <a:r>
              <a:rPr sz="1600" spc="-50" dirty="0">
                <a:latin typeface="Comic Sans MS"/>
                <a:cs typeface="Comic Sans MS"/>
              </a:rPr>
              <a:t>C</a:t>
            </a:r>
            <a:endParaRPr sz="1600">
              <a:latin typeface="Comic Sans MS"/>
              <a:cs typeface="Comic Sans MS"/>
            </a:endParaRPr>
          </a:p>
          <a:p>
            <a:pPr marL="76200">
              <a:lnSpc>
                <a:spcPct val="100000"/>
              </a:lnSpc>
              <a:spcBef>
                <a:spcPts val="480"/>
              </a:spcBef>
            </a:pPr>
            <a:r>
              <a:rPr sz="1600" spc="-25" dirty="0">
                <a:latin typeface="Comic Sans MS"/>
                <a:cs typeface="Comic Sans MS"/>
              </a:rPr>
              <a:t>P</a:t>
            </a:r>
            <a:r>
              <a:rPr sz="1575" spc="-37" baseline="-21164" dirty="0">
                <a:latin typeface="Comic Sans MS"/>
                <a:cs typeface="Comic Sans MS"/>
              </a:rPr>
              <a:t>2</a:t>
            </a:r>
            <a:endParaRPr sz="1575" baseline="-21164">
              <a:latin typeface="Comic Sans MS"/>
              <a:cs typeface="Comic Sans MS"/>
            </a:endParaRPr>
          </a:p>
          <a:p>
            <a:pPr>
              <a:lnSpc>
                <a:spcPct val="100000"/>
              </a:lnSpc>
            </a:pPr>
            <a:endParaRPr sz="1050">
              <a:latin typeface="Comic Sans MS"/>
              <a:cs typeface="Comic Sans MS"/>
            </a:endParaRPr>
          </a:p>
          <a:p>
            <a:pPr>
              <a:lnSpc>
                <a:spcPct val="100000"/>
              </a:lnSpc>
              <a:spcBef>
                <a:spcPts val="905"/>
              </a:spcBef>
            </a:pPr>
            <a:endParaRPr sz="1050">
              <a:latin typeface="Comic Sans MS"/>
              <a:cs typeface="Comic Sans MS"/>
            </a:endParaRPr>
          </a:p>
          <a:p>
            <a:pPr marL="76200">
              <a:lnSpc>
                <a:spcPct val="100000"/>
              </a:lnSpc>
            </a:pPr>
            <a:r>
              <a:rPr sz="1600" spc="-25" dirty="0">
                <a:latin typeface="Comic Sans MS"/>
                <a:cs typeface="Comic Sans MS"/>
              </a:rPr>
              <a:t>P</a:t>
            </a:r>
            <a:r>
              <a:rPr sz="1575" spc="-37" baseline="-21164" dirty="0">
                <a:latin typeface="Comic Sans MS"/>
                <a:cs typeface="Comic Sans MS"/>
              </a:rPr>
              <a:t>3</a:t>
            </a:r>
            <a:endParaRPr sz="1575" baseline="-21164">
              <a:latin typeface="Comic Sans MS"/>
              <a:cs typeface="Comic Sans MS"/>
            </a:endParaRPr>
          </a:p>
        </p:txBody>
      </p:sp>
      <p:graphicFrame>
        <p:nvGraphicFramePr>
          <p:cNvPr id="9" name="object 9"/>
          <p:cNvGraphicFramePr>
            <a:graphicFrameLocks noGrp="1"/>
          </p:cNvGraphicFramePr>
          <p:nvPr/>
        </p:nvGraphicFramePr>
        <p:xfrm>
          <a:off x="3258311" y="2343911"/>
          <a:ext cx="1219200" cy="2742564"/>
        </p:xfrm>
        <a:graphic>
          <a:graphicData uri="http://schemas.openxmlformats.org/drawingml/2006/table">
            <a:tbl>
              <a:tblPr firstRow="1" bandRow="1">
                <a:tableStyleId>{2D5ABB26-0587-4C30-8999-92F81FD0307C}</a:tableStyleId>
              </a:tblPr>
              <a:tblGrid>
                <a:gridCol w="4953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826769">
                <a:tc>
                  <a:txBody>
                    <a:bodyPr/>
                    <a:lstStyle/>
                    <a:p>
                      <a:pPr>
                        <a:lnSpc>
                          <a:spcPct val="100000"/>
                        </a:lnSpc>
                        <a:spcBef>
                          <a:spcPts val="880"/>
                        </a:spcBef>
                      </a:pPr>
                      <a:r>
                        <a:rPr sz="1600" spc="-25" dirty="0">
                          <a:latin typeface="Comic Sans MS"/>
                          <a:cs typeface="Comic Sans MS"/>
                        </a:rPr>
                        <a:t>00</a:t>
                      </a:r>
                      <a:endParaRPr sz="1600">
                        <a:latin typeface="Comic Sans MS"/>
                        <a:cs typeface="Comic Sans MS"/>
                      </a:endParaRPr>
                    </a:p>
                  </a:txBody>
                  <a:tcPr marL="0" marR="0" marT="111760" marB="0">
                    <a:lnL w="38100">
                      <a:solidFill>
                        <a:srgbClr val="FFFF00"/>
                      </a:solidFill>
                      <a:prstDash val="dot"/>
                    </a:lnL>
                    <a:lnR w="38100">
                      <a:solidFill>
                        <a:srgbClr val="FFFF00"/>
                      </a:solidFill>
                      <a:prstDash val="dot"/>
                    </a:lnR>
                    <a:lnT w="38100">
                      <a:solidFill>
                        <a:srgbClr val="FFFF00"/>
                      </a:solidFill>
                      <a:prstDash val="dot"/>
                    </a:lnT>
                  </a:tcPr>
                </a:tc>
                <a:tc>
                  <a:txBody>
                    <a:bodyPr/>
                    <a:lstStyle/>
                    <a:p>
                      <a:pPr marL="52705">
                        <a:lnSpc>
                          <a:spcPct val="100000"/>
                        </a:lnSpc>
                        <a:spcBef>
                          <a:spcPts val="1480"/>
                        </a:spcBef>
                      </a:pPr>
                      <a:r>
                        <a:rPr sz="1600" spc="-25" dirty="0">
                          <a:latin typeface="Comic Sans MS"/>
                          <a:cs typeface="Comic Sans MS"/>
                        </a:rPr>
                        <a:t>C01</a:t>
                      </a:r>
                      <a:endParaRPr sz="1600">
                        <a:latin typeface="Comic Sans MS"/>
                        <a:cs typeface="Comic Sans MS"/>
                      </a:endParaRPr>
                    </a:p>
                  </a:txBody>
                  <a:tcPr marL="0" marR="0" marT="187960" marB="0">
                    <a:lnL w="38100">
                      <a:solidFill>
                        <a:srgbClr val="FFFF00"/>
                      </a:solidFill>
                      <a:prstDash val="dot"/>
                    </a:lnL>
                    <a:lnR w="38100">
                      <a:solidFill>
                        <a:srgbClr val="FFFF00"/>
                      </a:solidFill>
                      <a:prstDash val="solid"/>
                    </a:lnR>
                    <a:lnT w="38100">
                      <a:solidFill>
                        <a:srgbClr val="FFFF00"/>
                      </a:solidFill>
                      <a:prstDash val="solid"/>
                    </a:lnT>
                  </a:tcPr>
                </a:tc>
                <a:extLst>
                  <a:ext uri="{0D108BD9-81ED-4DB2-BD59-A6C34878D82A}">
                    <a16:rowId xmlns:a16="http://schemas.microsoft.com/office/drawing/2014/main" val="10000"/>
                  </a:ext>
                </a:extLst>
              </a:tr>
              <a:tr h="1915795">
                <a:tc>
                  <a:txBody>
                    <a:bodyPr/>
                    <a:lstStyle/>
                    <a:p>
                      <a:pPr>
                        <a:lnSpc>
                          <a:spcPct val="100000"/>
                        </a:lnSpc>
                        <a:spcBef>
                          <a:spcPts val="1530"/>
                        </a:spcBef>
                      </a:pPr>
                      <a:endParaRPr sz="1600">
                        <a:latin typeface="Times New Roman"/>
                        <a:cs typeface="Times New Roman"/>
                      </a:endParaRPr>
                    </a:p>
                    <a:p>
                      <a:pPr>
                        <a:lnSpc>
                          <a:spcPct val="100000"/>
                        </a:lnSpc>
                      </a:pPr>
                      <a:r>
                        <a:rPr sz="1600" spc="-25" dirty="0">
                          <a:latin typeface="Comic Sans MS"/>
                          <a:cs typeface="Comic Sans MS"/>
                        </a:rPr>
                        <a:t>10</a:t>
                      </a:r>
                      <a:endParaRPr sz="1600">
                        <a:latin typeface="Comic Sans MS"/>
                        <a:cs typeface="Comic Sans MS"/>
                      </a:endParaRPr>
                    </a:p>
                  </a:txBody>
                  <a:tcPr marL="0" marR="0" marT="194310" marB="0">
                    <a:lnL w="38100">
                      <a:solidFill>
                        <a:srgbClr val="FFFF00"/>
                      </a:solidFill>
                      <a:prstDash val="dot"/>
                    </a:lnL>
                    <a:lnR w="38100">
                      <a:solidFill>
                        <a:srgbClr val="FFFF00"/>
                      </a:solidFill>
                      <a:prstDash val="dot"/>
                    </a:lnR>
                    <a:lnB w="38100">
                      <a:solidFill>
                        <a:srgbClr val="FFFF00"/>
                      </a:solidFill>
                      <a:prstDash val="dot"/>
                    </a:lnB>
                  </a:tcPr>
                </a:tc>
                <a:tc>
                  <a:txBody>
                    <a:bodyPr/>
                    <a:lstStyle/>
                    <a:p>
                      <a:pPr>
                        <a:lnSpc>
                          <a:spcPct val="100000"/>
                        </a:lnSpc>
                        <a:spcBef>
                          <a:spcPts val="1280"/>
                        </a:spcBef>
                      </a:pPr>
                      <a:endParaRPr sz="1600">
                        <a:latin typeface="Times New Roman"/>
                        <a:cs typeface="Times New Roman"/>
                      </a:endParaRPr>
                    </a:p>
                    <a:p>
                      <a:pPr marL="52705">
                        <a:lnSpc>
                          <a:spcPct val="100000"/>
                        </a:lnSpc>
                      </a:pPr>
                      <a:r>
                        <a:rPr sz="1600" spc="-25" dirty="0">
                          <a:latin typeface="Comic Sans MS"/>
                          <a:cs typeface="Comic Sans MS"/>
                        </a:rPr>
                        <a:t>C11</a:t>
                      </a:r>
                      <a:endParaRPr sz="1600">
                        <a:latin typeface="Comic Sans MS"/>
                        <a:cs typeface="Comic Sans MS"/>
                      </a:endParaRPr>
                    </a:p>
                  </a:txBody>
                  <a:tcPr marL="0" marR="0" marT="162560" marB="0">
                    <a:lnL w="38100">
                      <a:solidFill>
                        <a:srgbClr val="FFFF00"/>
                      </a:solidFill>
                      <a:prstDash val="dot"/>
                    </a:lnL>
                    <a:lnR w="38100">
                      <a:solidFill>
                        <a:srgbClr val="FFFF00"/>
                      </a:solidFill>
                      <a:prstDash val="solid"/>
                    </a:lnR>
                    <a:lnB w="38100">
                      <a:solidFill>
                        <a:srgbClr val="FFFF00"/>
                      </a:solidFill>
                      <a:prstDash val="solid"/>
                    </a:lnB>
                  </a:tcPr>
                </a:tc>
                <a:extLst>
                  <a:ext uri="{0D108BD9-81ED-4DB2-BD59-A6C34878D82A}">
                    <a16:rowId xmlns:a16="http://schemas.microsoft.com/office/drawing/2014/main" val="10001"/>
                  </a:ext>
                </a:extLst>
              </a:tr>
            </a:tbl>
          </a:graphicData>
        </a:graphic>
      </p:graphicFrame>
      <p:sp>
        <p:nvSpPr>
          <p:cNvPr id="10" name="object 10"/>
          <p:cNvSpPr/>
          <p:nvPr/>
        </p:nvSpPr>
        <p:spPr>
          <a:xfrm>
            <a:off x="4725161" y="2362961"/>
            <a:ext cx="2133600" cy="2743200"/>
          </a:xfrm>
          <a:custGeom>
            <a:avLst/>
            <a:gdLst/>
            <a:ahLst/>
            <a:cxnLst/>
            <a:rect l="l" t="t" r="r" b="b"/>
            <a:pathLst>
              <a:path w="2133600" h="2743200">
                <a:moveTo>
                  <a:pt x="0" y="2743200"/>
                </a:moveTo>
                <a:lnTo>
                  <a:pt x="2133599" y="2743200"/>
                </a:lnTo>
                <a:lnTo>
                  <a:pt x="2133599" y="0"/>
                </a:lnTo>
                <a:lnTo>
                  <a:pt x="0" y="0"/>
                </a:lnTo>
                <a:lnTo>
                  <a:pt x="0" y="2743200"/>
                </a:lnTo>
                <a:close/>
              </a:path>
            </a:pathLst>
          </a:custGeom>
          <a:ln w="38100">
            <a:solidFill>
              <a:srgbClr val="FFFF00"/>
            </a:solidFill>
            <a:prstDash val="dot"/>
          </a:ln>
        </p:spPr>
        <p:txBody>
          <a:bodyPr wrap="square" lIns="0" tIns="0" rIns="0" bIns="0" rtlCol="0"/>
          <a:lstStyle/>
          <a:p>
            <a:endParaRPr/>
          </a:p>
        </p:txBody>
      </p:sp>
      <p:sp>
        <p:nvSpPr>
          <p:cNvPr id="11" name="object 11"/>
          <p:cNvSpPr txBox="1"/>
          <p:nvPr/>
        </p:nvSpPr>
        <p:spPr>
          <a:xfrm>
            <a:off x="2580894" y="1319529"/>
            <a:ext cx="2915285" cy="1412240"/>
          </a:xfrm>
          <a:prstGeom prst="rect">
            <a:avLst/>
          </a:prstGeom>
        </p:spPr>
        <p:txBody>
          <a:bodyPr vert="horz" wrap="square" lIns="0" tIns="12065" rIns="0" bIns="0" rtlCol="0">
            <a:spAutoFit/>
          </a:bodyPr>
          <a:lstStyle/>
          <a:p>
            <a:pPr marL="939800">
              <a:lnSpc>
                <a:spcPct val="100000"/>
              </a:lnSpc>
              <a:spcBef>
                <a:spcPts val="95"/>
              </a:spcBef>
            </a:pPr>
            <a:r>
              <a:rPr sz="1600" dirty="0">
                <a:latin typeface="Comic Sans MS"/>
                <a:cs typeface="Comic Sans MS"/>
              </a:rPr>
              <a:t>Global</a:t>
            </a:r>
            <a:r>
              <a:rPr sz="1600" spc="-60" dirty="0">
                <a:latin typeface="Comic Sans MS"/>
                <a:cs typeface="Comic Sans MS"/>
              </a:rPr>
              <a:t> </a:t>
            </a:r>
            <a:r>
              <a:rPr sz="1600" dirty="0">
                <a:latin typeface="Comic Sans MS"/>
                <a:cs typeface="Comic Sans MS"/>
              </a:rPr>
              <a:t>Recovery</a:t>
            </a:r>
            <a:r>
              <a:rPr sz="1600" spc="-70" dirty="0">
                <a:latin typeface="Comic Sans MS"/>
                <a:cs typeface="Comic Sans MS"/>
              </a:rPr>
              <a:t> </a:t>
            </a:r>
            <a:r>
              <a:rPr sz="1600" spc="-20" dirty="0">
                <a:latin typeface="Comic Sans MS"/>
                <a:cs typeface="Comic Sans MS"/>
              </a:rPr>
              <a:t>Line</a:t>
            </a:r>
            <a:endParaRPr sz="1600">
              <a:latin typeface="Comic Sans MS"/>
              <a:cs typeface="Comic Sans MS"/>
            </a:endParaRPr>
          </a:p>
          <a:p>
            <a:pPr marL="25400">
              <a:lnSpc>
                <a:spcPct val="100000"/>
              </a:lnSpc>
              <a:spcBef>
                <a:spcPts val="1680"/>
              </a:spcBef>
            </a:pPr>
            <a:r>
              <a:rPr sz="1600" spc="-10" dirty="0">
                <a:latin typeface="Comic Sans MS"/>
                <a:cs typeface="Comic Sans MS"/>
              </a:rPr>
              <a:t>Obsolete</a:t>
            </a:r>
            <a:endParaRPr sz="1600">
              <a:latin typeface="Comic Sans MS"/>
              <a:cs typeface="Comic Sans MS"/>
            </a:endParaRPr>
          </a:p>
          <a:p>
            <a:pPr marL="25400">
              <a:lnSpc>
                <a:spcPct val="100000"/>
              </a:lnSpc>
            </a:pPr>
            <a:r>
              <a:rPr sz="1600" spc="-10" dirty="0">
                <a:latin typeface="Comic Sans MS"/>
                <a:cs typeface="Comic Sans MS"/>
              </a:rPr>
              <a:t>checkpoints</a:t>
            </a:r>
            <a:endParaRPr sz="1600">
              <a:latin typeface="Comic Sans MS"/>
              <a:cs typeface="Comic Sans MS"/>
            </a:endParaRPr>
          </a:p>
          <a:p>
            <a:pPr marL="330200">
              <a:lnSpc>
                <a:spcPct val="100000"/>
              </a:lnSpc>
              <a:spcBef>
                <a:spcPts val="1565"/>
              </a:spcBef>
            </a:pPr>
            <a:r>
              <a:rPr sz="2400" baseline="-41666" dirty="0">
                <a:latin typeface="Comic Sans MS"/>
                <a:cs typeface="Comic Sans MS"/>
              </a:rPr>
              <a:t>P</a:t>
            </a:r>
            <a:r>
              <a:rPr sz="1575" baseline="-84656" dirty="0">
                <a:latin typeface="Comic Sans MS"/>
                <a:cs typeface="Comic Sans MS"/>
              </a:rPr>
              <a:t>0 </a:t>
            </a:r>
            <a:r>
              <a:rPr sz="1600" spc="-50" dirty="0">
                <a:latin typeface="Comic Sans MS"/>
                <a:cs typeface="Comic Sans MS"/>
              </a:rPr>
              <a:t>C</a:t>
            </a:r>
            <a:endParaRPr sz="1600">
              <a:latin typeface="Comic Sans MS"/>
              <a:cs typeface="Comic Sans MS"/>
            </a:endParaRPr>
          </a:p>
        </p:txBody>
      </p:sp>
      <p:sp>
        <p:nvSpPr>
          <p:cNvPr id="12" name="object 12"/>
          <p:cNvSpPr/>
          <p:nvPr/>
        </p:nvSpPr>
        <p:spPr>
          <a:xfrm>
            <a:off x="4096765" y="1600961"/>
            <a:ext cx="343535" cy="781050"/>
          </a:xfrm>
          <a:custGeom>
            <a:avLst/>
            <a:gdLst/>
            <a:ahLst/>
            <a:cxnLst/>
            <a:rect l="l" t="t" r="r" b="b"/>
            <a:pathLst>
              <a:path w="343535" h="781050">
                <a:moveTo>
                  <a:pt x="302240" y="53251"/>
                </a:moveTo>
                <a:lnTo>
                  <a:pt x="279582" y="70934"/>
                </a:lnTo>
                <a:lnTo>
                  <a:pt x="0" y="770127"/>
                </a:lnTo>
                <a:lnTo>
                  <a:pt x="26797" y="780796"/>
                </a:lnTo>
                <a:lnTo>
                  <a:pt x="306420" y="81914"/>
                </a:lnTo>
                <a:lnTo>
                  <a:pt x="306491" y="81737"/>
                </a:lnTo>
                <a:lnTo>
                  <a:pt x="302240" y="53251"/>
                </a:lnTo>
                <a:close/>
              </a:path>
              <a:path w="343535" h="781050">
                <a:moveTo>
                  <a:pt x="326746" y="21209"/>
                </a:moveTo>
                <a:lnTo>
                  <a:pt x="299466" y="21209"/>
                </a:lnTo>
                <a:lnTo>
                  <a:pt x="326389" y="32003"/>
                </a:lnTo>
                <a:lnTo>
                  <a:pt x="306491" y="81737"/>
                </a:lnTo>
                <a:lnTo>
                  <a:pt x="313436" y="128270"/>
                </a:lnTo>
                <a:lnTo>
                  <a:pt x="314579" y="136143"/>
                </a:lnTo>
                <a:lnTo>
                  <a:pt x="321945" y="141604"/>
                </a:lnTo>
                <a:lnTo>
                  <a:pt x="329819" y="140462"/>
                </a:lnTo>
                <a:lnTo>
                  <a:pt x="337820" y="139191"/>
                </a:lnTo>
                <a:lnTo>
                  <a:pt x="343281" y="131825"/>
                </a:lnTo>
                <a:lnTo>
                  <a:pt x="342011" y="123951"/>
                </a:lnTo>
                <a:lnTo>
                  <a:pt x="326746" y="21209"/>
                </a:lnTo>
                <a:close/>
              </a:path>
              <a:path w="343535" h="781050">
                <a:moveTo>
                  <a:pt x="323596" y="0"/>
                </a:moveTo>
                <a:lnTo>
                  <a:pt x="224789" y="77088"/>
                </a:lnTo>
                <a:lnTo>
                  <a:pt x="218439" y="81914"/>
                </a:lnTo>
                <a:lnTo>
                  <a:pt x="217297" y="91059"/>
                </a:lnTo>
                <a:lnTo>
                  <a:pt x="227075" y="103632"/>
                </a:lnTo>
                <a:lnTo>
                  <a:pt x="236220" y="104775"/>
                </a:lnTo>
                <a:lnTo>
                  <a:pt x="279582" y="70934"/>
                </a:lnTo>
                <a:lnTo>
                  <a:pt x="299466" y="21209"/>
                </a:lnTo>
                <a:lnTo>
                  <a:pt x="326746" y="21209"/>
                </a:lnTo>
                <a:lnTo>
                  <a:pt x="323596" y="0"/>
                </a:lnTo>
                <a:close/>
              </a:path>
              <a:path w="343535" h="781050">
                <a:moveTo>
                  <a:pt x="318154" y="28701"/>
                </a:moveTo>
                <a:lnTo>
                  <a:pt x="298576" y="28701"/>
                </a:lnTo>
                <a:lnTo>
                  <a:pt x="321818" y="37973"/>
                </a:lnTo>
                <a:lnTo>
                  <a:pt x="302240" y="53251"/>
                </a:lnTo>
                <a:lnTo>
                  <a:pt x="306491" y="81737"/>
                </a:lnTo>
                <a:lnTo>
                  <a:pt x="326389" y="32003"/>
                </a:lnTo>
                <a:lnTo>
                  <a:pt x="318154" y="28701"/>
                </a:lnTo>
                <a:close/>
              </a:path>
              <a:path w="343535" h="781050">
                <a:moveTo>
                  <a:pt x="299466" y="21209"/>
                </a:moveTo>
                <a:lnTo>
                  <a:pt x="279582" y="70934"/>
                </a:lnTo>
                <a:lnTo>
                  <a:pt x="302240" y="53251"/>
                </a:lnTo>
                <a:lnTo>
                  <a:pt x="298576" y="28701"/>
                </a:lnTo>
                <a:lnTo>
                  <a:pt x="318154" y="28701"/>
                </a:lnTo>
                <a:lnTo>
                  <a:pt x="299466" y="21209"/>
                </a:lnTo>
                <a:close/>
              </a:path>
              <a:path w="343535" h="781050">
                <a:moveTo>
                  <a:pt x="298576" y="28701"/>
                </a:moveTo>
                <a:lnTo>
                  <a:pt x="302240" y="53251"/>
                </a:lnTo>
                <a:lnTo>
                  <a:pt x="321818" y="37973"/>
                </a:lnTo>
                <a:lnTo>
                  <a:pt x="298576" y="28701"/>
                </a:lnTo>
                <a:close/>
              </a:path>
            </a:pathLst>
          </a:custGeom>
          <a:solidFill>
            <a:srgbClr val="CCEBFF"/>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1DBA-B2EB-F19A-C529-F3383FF02D37}"/>
              </a:ext>
            </a:extLst>
          </p:cNvPr>
          <p:cNvSpPr>
            <a:spLocks noGrp="1"/>
          </p:cNvSpPr>
          <p:nvPr>
            <p:ph type="title"/>
          </p:nvPr>
        </p:nvSpPr>
        <p:spPr>
          <a:xfrm>
            <a:off x="774293" y="353313"/>
            <a:ext cx="7600950" cy="984885"/>
          </a:xfrm>
        </p:spPr>
        <p:txBody>
          <a:bodyPr/>
          <a:lstStyle/>
          <a:p>
            <a:r>
              <a:rPr lang="en-IN" dirty="0"/>
              <a:t>How Scale-Out Works in Video Streaming</a:t>
            </a:r>
          </a:p>
        </p:txBody>
      </p:sp>
      <p:sp>
        <p:nvSpPr>
          <p:cNvPr id="3" name="Text Placeholder 2">
            <a:extLst>
              <a:ext uri="{FF2B5EF4-FFF2-40B4-BE49-F238E27FC236}">
                <a16:creationId xmlns:a16="http://schemas.microsoft.com/office/drawing/2014/main" id="{0D7E26A0-F4C1-BD16-A2B8-074F3A1F7727}"/>
              </a:ext>
            </a:extLst>
          </p:cNvPr>
          <p:cNvSpPr>
            <a:spLocks noGrp="1"/>
          </p:cNvSpPr>
          <p:nvPr>
            <p:ph type="body" idx="1"/>
          </p:nvPr>
        </p:nvSpPr>
        <p:spPr>
          <a:xfrm>
            <a:off x="813841" y="1424074"/>
            <a:ext cx="10564317" cy="5130700"/>
          </a:xfrm>
        </p:spPr>
        <p:txBody>
          <a:bodyPr/>
          <a:lstStyle/>
          <a:p>
            <a:pPr>
              <a:lnSpc>
                <a:spcPct val="150000"/>
              </a:lnSpc>
              <a:buFont typeface="+mj-lt"/>
              <a:buAutoNum type="arabicPeriod"/>
            </a:pPr>
            <a:r>
              <a:rPr lang="en-IN" sz="1400" b="1" dirty="0"/>
              <a:t>Load Balancing</a:t>
            </a:r>
            <a:endParaRPr lang="en-IN" sz="1400" dirty="0"/>
          </a:p>
          <a:p>
            <a:pPr marL="742950" lvl="1" indent="-285750">
              <a:lnSpc>
                <a:spcPct val="150000"/>
              </a:lnSpc>
              <a:buFont typeface="+mj-lt"/>
              <a:buAutoNum type="arabicPeriod"/>
            </a:pPr>
            <a:r>
              <a:rPr lang="en-IN" sz="1400" dirty="0"/>
              <a:t>Use a </a:t>
            </a:r>
            <a:r>
              <a:rPr lang="en-IN" sz="1400" b="1" dirty="0"/>
              <a:t>Load Balancer (e.g., Nginx, </a:t>
            </a:r>
            <a:r>
              <a:rPr lang="en-IN" sz="1400" b="1" dirty="0" err="1"/>
              <a:t>HAProxy</a:t>
            </a:r>
            <a:r>
              <a:rPr lang="en-IN" sz="1400" b="1" dirty="0"/>
              <a:t>, AWS ELB)</a:t>
            </a:r>
            <a:r>
              <a:rPr lang="en-IN" sz="1400" dirty="0"/>
              <a:t> to distribute requests among multiple servers.</a:t>
            </a:r>
          </a:p>
          <a:p>
            <a:pPr marL="742950" lvl="1" indent="-285750">
              <a:lnSpc>
                <a:spcPct val="150000"/>
              </a:lnSpc>
              <a:buFont typeface="+mj-lt"/>
              <a:buAutoNum type="arabicPeriod"/>
            </a:pPr>
            <a:r>
              <a:rPr lang="en-IN" sz="1400" dirty="0"/>
              <a:t>Users are directed to the </a:t>
            </a:r>
            <a:r>
              <a:rPr lang="en-IN" sz="1400" b="1" dirty="0"/>
              <a:t>nearest or least-loaded server</a:t>
            </a:r>
            <a:r>
              <a:rPr lang="en-IN" sz="1400" dirty="0"/>
              <a:t>.</a:t>
            </a:r>
          </a:p>
          <a:p>
            <a:pPr>
              <a:lnSpc>
                <a:spcPct val="150000"/>
              </a:lnSpc>
              <a:buFont typeface="+mj-lt"/>
              <a:buAutoNum type="arabicPeriod"/>
            </a:pPr>
            <a:r>
              <a:rPr lang="en-IN" sz="1400" b="1" dirty="0"/>
              <a:t>Distributed Caching</a:t>
            </a:r>
            <a:endParaRPr lang="en-IN" sz="1400" dirty="0"/>
          </a:p>
          <a:p>
            <a:pPr marL="742950" lvl="1" indent="-285750">
              <a:lnSpc>
                <a:spcPct val="150000"/>
              </a:lnSpc>
              <a:buFont typeface="+mj-lt"/>
              <a:buAutoNum type="arabicPeriod"/>
            </a:pPr>
            <a:r>
              <a:rPr lang="en-IN" sz="1400" dirty="0"/>
              <a:t>Store popular videos in </a:t>
            </a:r>
            <a:r>
              <a:rPr lang="en-IN" sz="1400" b="1" dirty="0"/>
              <a:t>edge cache servers</a:t>
            </a:r>
            <a:r>
              <a:rPr lang="en-IN" sz="1400" dirty="0"/>
              <a:t> using </a:t>
            </a:r>
            <a:r>
              <a:rPr lang="en-IN" sz="1400" b="1" dirty="0"/>
              <a:t>CDN (Content Delivery Network)</a:t>
            </a:r>
            <a:r>
              <a:rPr lang="en-IN" sz="1400" dirty="0"/>
              <a:t> like </a:t>
            </a:r>
            <a:r>
              <a:rPr lang="en-IN" sz="1400" b="1" dirty="0"/>
              <a:t>Cloudflare, Akamai, AWS CloudFront</a:t>
            </a:r>
            <a:r>
              <a:rPr lang="en-IN" sz="1400" dirty="0"/>
              <a:t>.</a:t>
            </a:r>
          </a:p>
          <a:p>
            <a:pPr marL="742950" lvl="1" indent="-285750">
              <a:lnSpc>
                <a:spcPct val="150000"/>
              </a:lnSpc>
              <a:buFont typeface="+mj-lt"/>
              <a:buAutoNum type="arabicPeriod"/>
            </a:pPr>
            <a:r>
              <a:rPr lang="en-IN" sz="1400" dirty="0"/>
              <a:t>This reduces the load on the </a:t>
            </a:r>
            <a:r>
              <a:rPr lang="en-IN" sz="1400" b="1" dirty="0"/>
              <a:t>main servers</a:t>
            </a:r>
            <a:r>
              <a:rPr lang="en-IN" sz="1400" dirty="0"/>
              <a:t>.</a:t>
            </a:r>
          </a:p>
          <a:p>
            <a:pPr>
              <a:lnSpc>
                <a:spcPct val="150000"/>
              </a:lnSpc>
              <a:buFont typeface="+mj-lt"/>
              <a:buAutoNum type="arabicPeriod"/>
            </a:pPr>
            <a:r>
              <a:rPr lang="en-IN" sz="1400" b="1" dirty="0"/>
              <a:t>Distributed Video Transcoding</a:t>
            </a:r>
            <a:endParaRPr lang="en-IN" sz="1400" dirty="0"/>
          </a:p>
          <a:p>
            <a:pPr marL="742950" lvl="1" indent="-285750">
              <a:lnSpc>
                <a:spcPct val="150000"/>
              </a:lnSpc>
              <a:buFont typeface="+mj-lt"/>
              <a:buAutoNum type="arabicPeriod"/>
            </a:pPr>
            <a:r>
              <a:rPr lang="en-IN" sz="1400" dirty="0"/>
              <a:t>Convert videos into multiple resolutions (e.g., 4K, 1080p, 720p, 480p) using </a:t>
            </a:r>
            <a:r>
              <a:rPr lang="en-IN" sz="1400" b="1" dirty="0"/>
              <a:t>distributed parallel processing</a:t>
            </a:r>
            <a:r>
              <a:rPr lang="en-IN" sz="1400" dirty="0"/>
              <a:t>.</a:t>
            </a:r>
          </a:p>
          <a:p>
            <a:pPr marL="742950" lvl="1" indent="-285750">
              <a:lnSpc>
                <a:spcPct val="150000"/>
              </a:lnSpc>
              <a:buFont typeface="+mj-lt"/>
              <a:buAutoNum type="arabicPeriod"/>
            </a:pPr>
            <a:r>
              <a:rPr lang="en-IN" sz="1400" dirty="0"/>
              <a:t>Tools like </a:t>
            </a:r>
            <a:r>
              <a:rPr lang="en-IN" sz="1400" b="1" dirty="0" err="1"/>
              <a:t>FFmpeg</a:t>
            </a:r>
            <a:r>
              <a:rPr lang="en-IN" sz="1400" b="1" dirty="0"/>
              <a:t> + Kubernetes</a:t>
            </a:r>
            <a:r>
              <a:rPr lang="en-IN" sz="1400" dirty="0"/>
              <a:t> help process videos across multiple nodes.</a:t>
            </a:r>
          </a:p>
          <a:p>
            <a:pPr>
              <a:lnSpc>
                <a:spcPct val="150000"/>
              </a:lnSpc>
              <a:buFont typeface="+mj-lt"/>
              <a:buAutoNum type="arabicPeriod"/>
            </a:pPr>
            <a:r>
              <a:rPr lang="en-IN" sz="1400" b="1" dirty="0"/>
              <a:t>Distributed Storage (Scale-Out Storage)</a:t>
            </a:r>
            <a:endParaRPr lang="en-IN" sz="1400" dirty="0"/>
          </a:p>
          <a:p>
            <a:pPr marL="742950" lvl="1" indent="-285750">
              <a:lnSpc>
                <a:spcPct val="150000"/>
              </a:lnSpc>
              <a:buFont typeface="+mj-lt"/>
              <a:buAutoNum type="arabicPeriod"/>
            </a:pPr>
            <a:r>
              <a:rPr lang="en-IN" sz="1400" dirty="0"/>
              <a:t>Store videos across multiple servers using </a:t>
            </a:r>
            <a:r>
              <a:rPr lang="en-IN" sz="1400" b="1" dirty="0"/>
              <a:t>HDFS, Amazon S3, Google Cloud Storage</a:t>
            </a:r>
            <a:r>
              <a:rPr lang="en-IN" sz="1400" dirty="0"/>
              <a:t>.</a:t>
            </a:r>
          </a:p>
          <a:p>
            <a:pPr marL="742950" lvl="1" indent="-285750">
              <a:lnSpc>
                <a:spcPct val="150000"/>
              </a:lnSpc>
              <a:buFont typeface="+mj-lt"/>
              <a:buAutoNum type="arabicPeriod"/>
            </a:pPr>
            <a:r>
              <a:rPr lang="en-IN" sz="1400" b="1" dirty="0"/>
              <a:t>Erasure coding &amp; Replication</a:t>
            </a:r>
            <a:r>
              <a:rPr lang="en-IN" sz="1400" dirty="0"/>
              <a:t> ensure </a:t>
            </a:r>
            <a:r>
              <a:rPr lang="en-IN" sz="1400" b="1" dirty="0"/>
              <a:t>fault tolerance</a:t>
            </a:r>
            <a:r>
              <a:rPr lang="en-IN" sz="1400" dirty="0"/>
              <a:t>.</a:t>
            </a:r>
          </a:p>
          <a:p>
            <a:pPr>
              <a:lnSpc>
                <a:spcPct val="150000"/>
              </a:lnSpc>
              <a:buFont typeface="+mj-lt"/>
              <a:buAutoNum type="arabicPeriod"/>
            </a:pPr>
            <a:r>
              <a:rPr lang="en-IN" sz="1400" b="1" dirty="0"/>
              <a:t>Database Sharding</a:t>
            </a:r>
            <a:endParaRPr lang="en-IN" sz="1400" dirty="0"/>
          </a:p>
          <a:p>
            <a:pPr marL="742950" lvl="1" indent="-285750">
              <a:lnSpc>
                <a:spcPct val="150000"/>
              </a:lnSpc>
              <a:buFont typeface="+mj-lt"/>
              <a:buAutoNum type="arabicPeriod"/>
            </a:pPr>
            <a:r>
              <a:rPr lang="en-IN" sz="1400" dirty="0"/>
              <a:t>Instead of using </a:t>
            </a:r>
            <a:r>
              <a:rPr lang="en-IN" sz="1400" b="1" dirty="0"/>
              <a:t>one huge database</a:t>
            </a:r>
            <a:r>
              <a:rPr lang="en-IN" sz="1400" dirty="0"/>
              <a:t>, divide it into </a:t>
            </a:r>
            <a:r>
              <a:rPr lang="en-IN" sz="1400" b="1" dirty="0"/>
              <a:t>smaller parts</a:t>
            </a:r>
            <a:r>
              <a:rPr lang="en-IN" sz="1400" dirty="0"/>
              <a:t> (shards) across multiple servers.</a:t>
            </a:r>
          </a:p>
          <a:p>
            <a:pPr marL="742950" lvl="1" indent="-285750">
              <a:lnSpc>
                <a:spcPct val="150000"/>
              </a:lnSpc>
              <a:buFont typeface="+mj-lt"/>
              <a:buAutoNum type="arabicPeriod"/>
            </a:pPr>
            <a:r>
              <a:rPr lang="en-IN" sz="1400" b="1" dirty="0"/>
              <a:t>Example:</a:t>
            </a:r>
            <a:r>
              <a:rPr lang="en-IN" sz="1400" dirty="0"/>
              <a:t> MySQL Cluster, MongoDB Sharding, Apache Cassandra.</a:t>
            </a:r>
          </a:p>
          <a:p>
            <a:pPr>
              <a:lnSpc>
                <a:spcPct val="150000"/>
              </a:lnSpc>
            </a:pPr>
            <a:endParaRPr lang="en-IN" sz="1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6EF9298-2CEB-2B4F-B1FD-AA01F8CEBE95}"/>
                  </a:ext>
                </a:extLst>
              </p14:cNvPr>
              <p14:cNvContentPartPr/>
              <p14:nvPr/>
            </p14:nvContentPartPr>
            <p14:xfrm>
              <a:off x="401760" y="267840"/>
              <a:ext cx="10055160" cy="5608080"/>
            </p14:xfrm>
          </p:contentPart>
        </mc:Choice>
        <mc:Fallback xmlns="">
          <p:pic>
            <p:nvPicPr>
              <p:cNvPr id="4" name="Ink 3">
                <a:extLst>
                  <a:ext uri="{FF2B5EF4-FFF2-40B4-BE49-F238E27FC236}">
                    <a16:creationId xmlns:a16="http://schemas.microsoft.com/office/drawing/2014/main" id="{D6EF9298-2CEB-2B4F-B1FD-AA01F8CEBE95}"/>
                  </a:ext>
                </a:extLst>
              </p:cNvPr>
              <p:cNvPicPr/>
              <p:nvPr/>
            </p:nvPicPr>
            <p:blipFill>
              <a:blip r:embed="rId3"/>
              <a:stretch>
                <a:fillRect/>
              </a:stretch>
            </p:blipFill>
            <p:spPr>
              <a:xfrm>
                <a:off x="392400" y="258480"/>
                <a:ext cx="10073880" cy="5626800"/>
              </a:xfrm>
              <a:prstGeom prst="rect">
                <a:avLst/>
              </a:prstGeom>
            </p:spPr>
          </p:pic>
        </mc:Fallback>
      </mc:AlternateContent>
    </p:spTree>
    <p:extLst>
      <p:ext uri="{BB962C8B-B14F-4D97-AF65-F5344CB8AC3E}">
        <p14:creationId xmlns:p14="http://schemas.microsoft.com/office/powerpoint/2010/main" val="4048868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Coordinated</a:t>
            </a:r>
            <a:r>
              <a:rPr spc="-65" dirty="0"/>
              <a:t> </a:t>
            </a:r>
            <a:r>
              <a:rPr spc="-10" dirty="0"/>
              <a:t>Checkpointing</a:t>
            </a:r>
          </a:p>
        </p:txBody>
      </p:sp>
      <p:sp>
        <p:nvSpPr>
          <p:cNvPr id="3" name="object 3"/>
          <p:cNvSpPr txBox="1"/>
          <p:nvPr/>
        </p:nvSpPr>
        <p:spPr>
          <a:xfrm>
            <a:off x="850493" y="1312925"/>
            <a:ext cx="10442575" cy="4326255"/>
          </a:xfrm>
          <a:prstGeom prst="rect">
            <a:avLst/>
          </a:prstGeom>
        </p:spPr>
        <p:txBody>
          <a:bodyPr vert="horz" wrap="square" lIns="0" tIns="78740" rIns="0" bIns="0" rtlCol="0">
            <a:spAutoFit/>
          </a:bodyPr>
          <a:lstStyle/>
          <a:p>
            <a:pPr marL="393700" marR="36830" indent="-381000">
              <a:lnSpc>
                <a:spcPct val="80000"/>
              </a:lnSpc>
              <a:spcBef>
                <a:spcPts val="620"/>
              </a:spcBef>
              <a:buSzPct val="109090"/>
              <a:buChar char="•"/>
              <a:tabLst>
                <a:tab pos="393700" algn="l"/>
              </a:tabLst>
            </a:pPr>
            <a:r>
              <a:rPr sz="2200" dirty="0">
                <a:latin typeface="Arial MT"/>
                <a:cs typeface="Arial MT"/>
              </a:rPr>
              <a:t>Coordinated</a:t>
            </a:r>
            <a:r>
              <a:rPr sz="2200" spc="-90" dirty="0">
                <a:latin typeface="Arial MT"/>
                <a:cs typeface="Arial MT"/>
              </a:rPr>
              <a:t> </a:t>
            </a:r>
            <a:r>
              <a:rPr sz="2200" dirty="0">
                <a:latin typeface="Arial MT"/>
                <a:cs typeface="Arial MT"/>
              </a:rPr>
              <a:t>checkpointing</a:t>
            </a:r>
            <a:r>
              <a:rPr sz="2200" spc="-105" dirty="0">
                <a:latin typeface="Arial MT"/>
                <a:cs typeface="Arial MT"/>
              </a:rPr>
              <a:t> </a:t>
            </a:r>
            <a:r>
              <a:rPr sz="2200" dirty="0">
                <a:latin typeface="Arial MT"/>
                <a:cs typeface="Arial MT"/>
              </a:rPr>
              <a:t>requires</a:t>
            </a:r>
            <a:r>
              <a:rPr sz="2200" spc="-85" dirty="0">
                <a:latin typeface="Arial MT"/>
                <a:cs typeface="Arial MT"/>
              </a:rPr>
              <a:t> </a:t>
            </a:r>
            <a:r>
              <a:rPr sz="2200" dirty="0">
                <a:latin typeface="Arial MT"/>
                <a:cs typeface="Arial MT"/>
              </a:rPr>
              <a:t>processes</a:t>
            </a:r>
            <a:r>
              <a:rPr sz="2200" spc="-105" dirty="0">
                <a:latin typeface="Arial MT"/>
                <a:cs typeface="Arial MT"/>
              </a:rPr>
              <a:t> </a:t>
            </a:r>
            <a:r>
              <a:rPr sz="2200" dirty="0">
                <a:latin typeface="Arial MT"/>
                <a:cs typeface="Arial MT"/>
              </a:rPr>
              <a:t>to</a:t>
            </a:r>
            <a:r>
              <a:rPr sz="2200" spc="-105" dirty="0">
                <a:latin typeface="Arial MT"/>
                <a:cs typeface="Arial MT"/>
              </a:rPr>
              <a:t> </a:t>
            </a:r>
            <a:r>
              <a:rPr sz="2200" dirty="0">
                <a:latin typeface="Arial MT"/>
                <a:cs typeface="Arial MT"/>
              </a:rPr>
              <a:t>orchestrate</a:t>
            </a:r>
            <a:r>
              <a:rPr sz="2200" spc="-90" dirty="0">
                <a:latin typeface="Arial MT"/>
                <a:cs typeface="Arial MT"/>
              </a:rPr>
              <a:t> </a:t>
            </a:r>
            <a:r>
              <a:rPr sz="2200" dirty="0">
                <a:latin typeface="Arial MT"/>
                <a:cs typeface="Arial MT"/>
              </a:rPr>
              <a:t>their</a:t>
            </a:r>
            <a:r>
              <a:rPr sz="2200" spc="-95" dirty="0">
                <a:latin typeface="Arial MT"/>
                <a:cs typeface="Arial MT"/>
              </a:rPr>
              <a:t> </a:t>
            </a:r>
            <a:r>
              <a:rPr sz="2200" dirty="0">
                <a:latin typeface="Arial MT"/>
                <a:cs typeface="Arial MT"/>
              </a:rPr>
              <a:t>checkpoints</a:t>
            </a:r>
            <a:r>
              <a:rPr sz="2200" spc="-105" dirty="0">
                <a:latin typeface="Arial MT"/>
                <a:cs typeface="Arial MT"/>
              </a:rPr>
              <a:t> </a:t>
            </a:r>
            <a:r>
              <a:rPr sz="2200" spc="-25" dirty="0">
                <a:latin typeface="Arial MT"/>
                <a:cs typeface="Arial MT"/>
              </a:rPr>
              <a:t>in </a:t>
            </a:r>
            <a:r>
              <a:rPr sz="2200" dirty="0">
                <a:latin typeface="Arial MT"/>
                <a:cs typeface="Arial MT"/>
              </a:rPr>
              <a:t>order</a:t>
            </a:r>
            <a:r>
              <a:rPr sz="2200" spc="-45" dirty="0">
                <a:latin typeface="Arial MT"/>
                <a:cs typeface="Arial MT"/>
              </a:rPr>
              <a:t> </a:t>
            </a:r>
            <a:r>
              <a:rPr sz="2200" dirty="0">
                <a:latin typeface="Arial MT"/>
                <a:cs typeface="Arial MT"/>
              </a:rPr>
              <a:t>to</a:t>
            </a:r>
            <a:r>
              <a:rPr sz="2200" spc="-50" dirty="0">
                <a:latin typeface="Arial MT"/>
                <a:cs typeface="Arial MT"/>
              </a:rPr>
              <a:t> </a:t>
            </a:r>
            <a:r>
              <a:rPr sz="2200" dirty="0">
                <a:latin typeface="Arial MT"/>
                <a:cs typeface="Arial MT"/>
              </a:rPr>
              <a:t>form</a:t>
            </a:r>
            <a:r>
              <a:rPr sz="2200" spc="-35" dirty="0">
                <a:latin typeface="Arial MT"/>
                <a:cs typeface="Arial MT"/>
              </a:rPr>
              <a:t> </a:t>
            </a:r>
            <a:r>
              <a:rPr sz="2200" dirty="0">
                <a:latin typeface="Arial MT"/>
                <a:cs typeface="Arial MT"/>
              </a:rPr>
              <a:t>a</a:t>
            </a:r>
            <a:r>
              <a:rPr sz="2200" spc="-55" dirty="0">
                <a:latin typeface="Arial MT"/>
                <a:cs typeface="Arial MT"/>
              </a:rPr>
              <a:t> </a:t>
            </a:r>
            <a:r>
              <a:rPr sz="2200" dirty="0">
                <a:latin typeface="Arial MT"/>
                <a:cs typeface="Arial MT"/>
              </a:rPr>
              <a:t>consistent</a:t>
            </a:r>
            <a:r>
              <a:rPr sz="2200" spc="-55" dirty="0">
                <a:latin typeface="Arial MT"/>
                <a:cs typeface="Arial MT"/>
              </a:rPr>
              <a:t> </a:t>
            </a:r>
            <a:r>
              <a:rPr sz="2200" dirty="0">
                <a:latin typeface="Arial MT"/>
                <a:cs typeface="Arial MT"/>
              </a:rPr>
              <a:t>global</a:t>
            </a:r>
            <a:r>
              <a:rPr sz="2200" spc="-55" dirty="0">
                <a:latin typeface="Arial MT"/>
                <a:cs typeface="Arial MT"/>
              </a:rPr>
              <a:t> </a:t>
            </a:r>
            <a:r>
              <a:rPr sz="2200" spc="-10" dirty="0">
                <a:latin typeface="Arial MT"/>
                <a:cs typeface="Arial MT"/>
              </a:rPr>
              <a:t>state.</a:t>
            </a:r>
            <a:endParaRPr sz="2200">
              <a:latin typeface="Arial MT"/>
              <a:cs typeface="Arial MT"/>
            </a:endParaRPr>
          </a:p>
          <a:p>
            <a:pPr>
              <a:lnSpc>
                <a:spcPct val="100000"/>
              </a:lnSpc>
              <a:spcBef>
                <a:spcPts val="1050"/>
              </a:spcBef>
              <a:buFont typeface="Arial MT"/>
              <a:buChar char="•"/>
            </a:pPr>
            <a:endParaRPr sz="2200">
              <a:latin typeface="Arial MT"/>
              <a:cs typeface="Arial MT"/>
            </a:endParaRPr>
          </a:p>
          <a:p>
            <a:pPr marL="393065" indent="-380365">
              <a:lnSpc>
                <a:spcPts val="2375"/>
              </a:lnSpc>
              <a:buSzPct val="109090"/>
              <a:buChar char="•"/>
              <a:tabLst>
                <a:tab pos="393065" algn="l"/>
              </a:tabLst>
            </a:pPr>
            <a:r>
              <a:rPr sz="2200" dirty="0">
                <a:latin typeface="Arial MT"/>
                <a:cs typeface="Arial MT"/>
              </a:rPr>
              <a:t>It</a:t>
            </a:r>
            <a:r>
              <a:rPr sz="2200" spc="-65" dirty="0">
                <a:latin typeface="Arial MT"/>
                <a:cs typeface="Arial MT"/>
              </a:rPr>
              <a:t> </a:t>
            </a:r>
            <a:r>
              <a:rPr sz="2200" dirty="0">
                <a:latin typeface="Arial MT"/>
                <a:cs typeface="Arial MT"/>
              </a:rPr>
              <a:t>simplifies</a:t>
            </a:r>
            <a:r>
              <a:rPr sz="2200" spc="-65" dirty="0">
                <a:latin typeface="Arial MT"/>
                <a:cs typeface="Arial MT"/>
              </a:rPr>
              <a:t> </a:t>
            </a:r>
            <a:r>
              <a:rPr sz="2200" dirty="0">
                <a:latin typeface="Arial MT"/>
                <a:cs typeface="Arial MT"/>
              </a:rPr>
              <a:t>recovery</a:t>
            </a:r>
            <a:r>
              <a:rPr sz="2200" spc="-30" dirty="0">
                <a:latin typeface="Arial MT"/>
                <a:cs typeface="Arial MT"/>
              </a:rPr>
              <a:t> </a:t>
            </a:r>
            <a:r>
              <a:rPr sz="2200" dirty="0">
                <a:latin typeface="Arial MT"/>
                <a:cs typeface="Arial MT"/>
              </a:rPr>
              <a:t>and</a:t>
            </a:r>
            <a:r>
              <a:rPr sz="2200" spc="-50" dirty="0">
                <a:latin typeface="Arial MT"/>
                <a:cs typeface="Arial MT"/>
              </a:rPr>
              <a:t> </a:t>
            </a:r>
            <a:r>
              <a:rPr sz="2200" dirty="0">
                <a:latin typeface="Arial MT"/>
                <a:cs typeface="Arial MT"/>
              </a:rPr>
              <a:t>is</a:t>
            </a:r>
            <a:r>
              <a:rPr sz="2200" spc="-60" dirty="0">
                <a:latin typeface="Arial MT"/>
                <a:cs typeface="Arial MT"/>
              </a:rPr>
              <a:t> </a:t>
            </a:r>
            <a:r>
              <a:rPr sz="2200" dirty="0">
                <a:latin typeface="Arial MT"/>
                <a:cs typeface="Arial MT"/>
              </a:rPr>
              <a:t>not</a:t>
            </a:r>
            <a:r>
              <a:rPr sz="2200" spc="-55" dirty="0">
                <a:latin typeface="Arial MT"/>
                <a:cs typeface="Arial MT"/>
              </a:rPr>
              <a:t> </a:t>
            </a:r>
            <a:r>
              <a:rPr sz="2200" dirty="0">
                <a:latin typeface="Arial MT"/>
                <a:cs typeface="Arial MT"/>
              </a:rPr>
              <a:t>susceptible</a:t>
            </a:r>
            <a:r>
              <a:rPr sz="2200" spc="-70" dirty="0">
                <a:latin typeface="Arial MT"/>
                <a:cs typeface="Arial MT"/>
              </a:rPr>
              <a:t> </a:t>
            </a:r>
            <a:r>
              <a:rPr sz="2200" dirty="0">
                <a:latin typeface="Arial MT"/>
                <a:cs typeface="Arial MT"/>
              </a:rPr>
              <a:t>to</a:t>
            </a:r>
            <a:r>
              <a:rPr sz="2200" spc="-60" dirty="0">
                <a:latin typeface="Arial MT"/>
                <a:cs typeface="Arial MT"/>
              </a:rPr>
              <a:t> </a:t>
            </a:r>
            <a:r>
              <a:rPr sz="2200" dirty="0">
                <a:latin typeface="Arial MT"/>
                <a:cs typeface="Arial MT"/>
              </a:rPr>
              <a:t>the</a:t>
            </a:r>
            <a:r>
              <a:rPr sz="2200" spc="-40" dirty="0">
                <a:latin typeface="Arial MT"/>
                <a:cs typeface="Arial MT"/>
              </a:rPr>
              <a:t> </a:t>
            </a:r>
            <a:r>
              <a:rPr sz="2200" dirty="0">
                <a:latin typeface="Arial MT"/>
                <a:cs typeface="Arial MT"/>
              </a:rPr>
              <a:t>domino</a:t>
            </a:r>
            <a:r>
              <a:rPr sz="2200" spc="-50" dirty="0">
                <a:latin typeface="Arial MT"/>
                <a:cs typeface="Arial MT"/>
              </a:rPr>
              <a:t> </a:t>
            </a:r>
            <a:r>
              <a:rPr sz="2200" dirty="0">
                <a:latin typeface="Arial MT"/>
                <a:cs typeface="Arial MT"/>
              </a:rPr>
              <a:t>effect,</a:t>
            </a:r>
            <a:r>
              <a:rPr sz="2200" spc="-60" dirty="0">
                <a:latin typeface="Arial MT"/>
                <a:cs typeface="Arial MT"/>
              </a:rPr>
              <a:t> </a:t>
            </a:r>
            <a:r>
              <a:rPr sz="2200" dirty="0">
                <a:latin typeface="Arial MT"/>
                <a:cs typeface="Arial MT"/>
              </a:rPr>
              <a:t>since</a:t>
            </a:r>
            <a:r>
              <a:rPr sz="2200" spc="-65" dirty="0">
                <a:latin typeface="Arial MT"/>
                <a:cs typeface="Arial MT"/>
              </a:rPr>
              <a:t> </a:t>
            </a:r>
            <a:r>
              <a:rPr sz="2200" spc="-10" dirty="0">
                <a:latin typeface="Arial MT"/>
                <a:cs typeface="Arial MT"/>
              </a:rPr>
              <a:t>every</a:t>
            </a:r>
            <a:endParaRPr sz="2200">
              <a:latin typeface="Arial MT"/>
              <a:cs typeface="Arial MT"/>
            </a:endParaRPr>
          </a:p>
          <a:p>
            <a:pPr marL="393700">
              <a:lnSpc>
                <a:spcPts val="2375"/>
              </a:lnSpc>
            </a:pPr>
            <a:r>
              <a:rPr sz="2200" dirty="0">
                <a:latin typeface="Arial MT"/>
                <a:cs typeface="Arial MT"/>
              </a:rPr>
              <a:t>process</a:t>
            </a:r>
            <a:r>
              <a:rPr sz="2200" spc="-55" dirty="0">
                <a:latin typeface="Arial MT"/>
                <a:cs typeface="Arial MT"/>
              </a:rPr>
              <a:t> </a:t>
            </a:r>
            <a:r>
              <a:rPr sz="2200" dirty="0">
                <a:latin typeface="Arial MT"/>
                <a:cs typeface="Arial MT"/>
              </a:rPr>
              <a:t>always</a:t>
            </a:r>
            <a:r>
              <a:rPr sz="2200" spc="-60" dirty="0">
                <a:latin typeface="Arial MT"/>
                <a:cs typeface="Arial MT"/>
              </a:rPr>
              <a:t> </a:t>
            </a:r>
            <a:r>
              <a:rPr sz="2200" dirty="0">
                <a:latin typeface="Arial MT"/>
                <a:cs typeface="Arial MT"/>
              </a:rPr>
              <a:t>restarts</a:t>
            </a:r>
            <a:r>
              <a:rPr sz="2200" spc="-45" dirty="0">
                <a:latin typeface="Arial MT"/>
                <a:cs typeface="Arial MT"/>
              </a:rPr>
              <a:t> </a:t>
            </a:r>
            <a:r>
              <a:rPr sz="2200" dirty="0">
                <a:latin typeface="Arial MT"/>
                <a:cs typeface="Arial MT"/>
              </a:rPr>
              <a:t>from</a:t>
            </a:r>
            <a:r>
              <a:rPr sz="2200" spc="-45" dirty="0">
                <a:latin typeface="Arial MT"/>
                <a:cs typeface="Arial MT"/>
              </a:rPr>
              <a:t> </a:t>
            </a:r>
            <a:r>
              <a:rPr sz="2200" dirty="0">
                <a:latin typeface="Arial MT"/>
                <a:cs typeface="Arial MT"/>
              </a:rPr>
              <a:t>its</a:t>
            </a:r>
            <a:r>
              <a:rPr sz="2200" spc="-60" dirty="0">
                <a:latin typeface="Arial MT"/>
                <a:cs typeface="Arial MT"/>
              </a:rPr>
              <a:t> </a:t>
            </a:r>
            <a:r>
              <a:rPr sz="2200" dirty="0">
                <a:latin typeface="Arial MT"/>
                <a:cs typeface="Arial MT"/>
              </a:rPr>
              <a:t>most</a:t>
            </a:r>
            <a:r>
              <a:rPr sz="2200" spc="-45" dirty="0">
                <a:latin typeface="Arial MT"/>
                <a:cs typeface="Arial MT"/>
              </a:rPr>
              <a:t> </a:t>
            </a:r>
            <a:r>
              <a:rPr sz="2200" dirty="0">
                <a:latin typeface="Arial MT"/>
                <a:cs typeface="Arial MT"/>
              </a:rPr>
              <a:t>recent</a:t>
            </a:r>
            <a:r>
              <a:rPr sz="2200" spc="-55" dirty="0">
                <a:latin typeface="Arial MT"/>
                <a:cs typeface="Arial MT"/>
              </a:rPr>
              <a:t> </a:t>
            </a:r>
            <a:r>
              <a:rPr sz="2200" spc="-10" dirty="0">
                <a:latin typeface="Arial MT"/>
                <a:cs typeface="Arial MT"/>
              </a:rPr>
              <a:t>checkpoint.</a:t>
            </a:r>
            <a:endParaRPr sz="2200">
              <a:latin typeface="Arial MT"/>
              <a:cs typeface="Arial MT"/>
            </a:endParaRPr>
          </a:p>
          <a:p>
            <a:pPr>
              <a:lnSpc>
                <a:spcPct val="100000"/>
              </a:lnSpc>
              <a:spcBef>
                <a:spcPts val="1060"/>
              </a:spcBef>
            </a:pPr>
            <a:endParaRPr sz="2200">
              <a:latin typeface="Arial MT"/>
              <a:cs typeface="Arial MT"/>
            </a:endParaRPr>
          </a:p>
          <a:p>
            <a:pPr marL="393065" indent="-380365">
              <a:lnSpc>
                <a:spcPct val="100000"/>
              </a:lnSpc>
              <a:buSzPct val="109090"/>
              <a:buChar char="•"/>
              <a:tabLst>
                <a:tab pos="393065" algn="l"/>
              </a:tabLst>
            </a:pPr>
            <a:r>
              <a:rPr sz="2200" dirty="0">
                <a:latin typeface="Arial MT"/>
                <a:cs typeface="Arial MT"/>
              </a:rPr>
              <a:t>Only</a:t>
            </a:r>
            <a:r>
              <a:rPr sz="2200" spc="-55" dirty="0">
                <a:latin typeface="Arial MT"/>
                <a:cs typeface="Arial MT"/>
              </a:rPr>
              <a:t> </a:t>
            </a:r>
            <a:r>
              <a:rPr sz="2200" dirty="0">
                <a:latin typeface="Arial MT"/>
                <a:cs typeface="Arial MT"/>
              </a:rPr>
              <a:t>one</a:t>
            </a:r>
            <a:r>
              <a:rPr sz="2200" spc="-55" dirty="0">
                <a:latin typeface="Arial MT"/>
                <a:cs typeface="Arial MT"/>
              </a:rPr>
              <a:t> </a:t>
            </a:r>
            <a:r>
              <a:rPr sz="2200" dirty="0">
                <a:latin typeface="Arial MT"/>
                <a:cs typeface="Arial MT"/>
              </a:rPr>
              <a:t>checkpoint</a:t>
            </a:r>
            <a:r>
              <a:rPr sz="2200" spc="-65" dirty="0">
                <a:latin typeface="Arial MT"/>
                <a:cs typeface="Arial MT"/>
              </a:rPr>
              <a:t> </a:t>
            </a:r>
            <a:r>
              <a:rPr sz="2200" dirty="0">
                <a:latin typeface="Arial MT"/>
                <a:cs typeface="Arial MT"/>
              </a:rPr>
              <a:t>needs</a:t>
            </a:r>
            <a:r>
              <a:rPr sz="2200" spc="-60" dirty="0">
                <a:latin typeface="Arial MT"/>
                <a:cs typeface="Arial MT"/>
              </a:rPr>
              <a:t> </a:t>
            </a:r>
            <a:r>
              <a:rPr sz="2200" dirty="0">
                <a:latin typeface="Arial MT"/>
                <a:cs typeface="Arial MT"/>
              </a:rPr>
              <a:t>to</a:t>
            </a:r>
            <a:r>
              <a:rPr sz="2200" spc="-65" dirty="0">
                <a:latin typeface="Arial MT"/>
                <a:cs typeface="Arial MT"/>
              </a:rPr>
              <a:t> </a:t>
            </a:r>
            <a:r>
              <a:rPr sz="2200" dirty="0">
                <a:latin typeface="Arial MT"/>
                <a:cs typeface="Arial MT"/>
              </a:rPr>
              <a:t>be</a:t>
            </a:r>
            <a:r>
              <a:rPr sz="2200" spc="-60" dirty="0">
                <a:latin typeface="Arial MT"/>
                <a:cs typeface="Arial MT"/>
              </a:rPr>
              <a:t> </a:t>
            </a:r>
            <a:r>
              <a:rPr sz="2200" dirty="0">
                <a:latin typeface="Arial MT"/>
                <a:cs typeface="Arial MT"/>
              </a:rPr>
              <a:t>maintained</a:t>
            </a:r>
            <a:r>
              <a:rPr sz="2200" spc="-45" dirty="0">
                <a:latin typeface="Arial MT"/>
                <a:cs typeface="Arial MT"/>
              </a:rPr>
              <a:t> </a:t>
            </a:r>
            <a:r>
              <a:rPr sz="2200" dirty="0">
                <a:latin typeface="Arial MT"/>
                <a:cs typeface="Arial MT"/>
              </a:rPr>
              <a:t>and</a:t>
            </a:r>
            <a:r>
              <a:rPr sz="2200" spc="-55" dirty="0">
                <a:latin typeface="Arial MT"/>
                <a:cs typeface="Arial MT"/>
              </a:rPr>
              <a:t> </a:t>
            </a:r>
            <a:r>
              <a:rPr sz="2200" dirty="0">
                <a:latin typeface="Arial MT"/>
                <a:cs typeface="Arial MT"/>
              </a:rPr>
              <a:t>hence</a:t>
            </a:r>
            <a:r>
              <a:rPr sz="2200" spc="-65" dirty="0">
                <a:latin typeface="Arial MT"/>
                <a:cs typeface="Arial MT"/>
              </a:rPr>
              <a:t> </a:t>
            </a:r>
            <a:r>
              <a:rPr sz="2200" dirty="0">
                <a:latin typeface="Arial MT"/>
                <a:cs typeface="Arial MT"/>
              </a:rPr>
              <a:t>less</a:t>
            </a:r>
            <a:r>
              <a:rPr sz="2200" spc="-65" dirty="0">
                <a:latin typeface="Arial MT"/>
                <a:cs typeface="Arial MT"/>
              </a:rPr>
              <a:t> </a:t>
            </a:r>
            <a:r>
              <a:rPr sz="2200" dirty="0">
                <a:latin typeface="Arial MT"/>
                <a:cs typeface="Arial MT"/>
              </a:rPr>
              <a:t>storage</a:t>
            </a:r>
            <a:r>
              <a:rPr sz="2200" spc="-45" dirty="0">
                <a:latin typeface="Arial MT"/>
                <a:cs typeface="Arial MT"/>
              </a:rPr>
              <a:t> </a:t>
            </a:r>
            <a:r>
              <a:rPr sz="2200" spc="-10" dirty="0">
                <a:latin typeface="Arial MT"/>
                <a:cs typeface="Arial MT"/>
              </a:rPr>
              <a:t>overhead.</a:t>
            </a:r>
            <a:endParaRPr sz="2200">
              <a:latin typeface="Arial MT"/>
              <a:cs typeface="Arial MT"/>
            </a:endParaRPr>
          </a:p>
          <a:p>
            <a:pPr>
              <a:lnSpc>
                <a:spcPct val="100000"/>
              </a:lnSpc>
              <a:spcBef>
                <a:spcPts val="1055"/>
              </a:spcBef>
              <a:buFont typeface="Arial MT"/>
              <a:buChar char="•"/>
            </a:pPr>
            <a:endParaRPr sz="2200">
              <a:latin typeface="Arial MT"/>
              <a:cs typeface="Arial MT"/>
            </a:endParaRPr>
          </a:p>
          <a:p>
            <a:pPr marL="393065" indent="-380365">
              <a:lnSpc>
                <a:spcPct val="100000"/>
              </a:lnSpc>
              <a:buSzPct val="109090"/>
              <a:buChar char="•"/>
              <a:tabLst>
                <a:tab pos="393065" algn="l"/>
              </a:tabLst>
            </a:pPr>
            <a:r>
              <a:rPr sz="2200" dirty="0">
                <a:latin typeface="Arial MT"/>
                <a:cs typeface="Arial MT"/>
              </a:rPr>
              <a:t>No</a:t>
            </a:r>
            <a:r>
              <a:rPr sz="2200" spc="-65" dirty="0">
                <a:latin typeface="Arial MT"/>
                <a:cs typeface="Arial MT"/>
              </a:rPr>
              <a:t> </a:t>
            </a:r>
            <a:r>
              <a:rPr sz="2200" dirty="0">
                <a:latin typeface="Arial MT"/>
                <a:cs typeface="Arial MT"/>
              </a:rPr>
              <a:t>need</a:t>
            </a:r>
            <a:r>
              <a:rPr sz="2200" spc="-40" dirty="0">
                <a:latin typeface="Arial MT"/>
                <a:cs typeface="Arial MT"/>
              </a:rPr>
              <a:t> </a:t>
            </a:r>
            <a:r>
              <a:rPr sz="2200" dirty="0">
                <a:latin typeface="Arial MT"/>
                <a:cs typeface="Arial MT"/>
              </a:rPr>
              <a:t>for</a:t>
            </a:r>
            <a:r>
              <a:rPr sz="2200" spc="-65" dirty="0">
                <a:latin typeface="Arial MT"/>
                <a:cs typeface="Arial MT"/>
              </a:rPr>
              <a:t> </a:t>
            </a:r>
            <a:r>
              <a:rPr sz="2200" dirty="0">
                <a:latin typeface="Arial MT"/>
                <a:cs typeface="Arial MT"/>
              </a:rPr>
              <a:t>garbage</a:t>
            </a:r>
            <a:r>
              <a:rPr sz="2200" spc="-40" dirty="0">
                <a:latin typeface="Arial MT"/>
                <a:cs typeface="Arial MT"/>
              </a:rPr>
              <a:t> </a:t>
            </a:r>
            <a:r>
              <a:rPr sz="2200" spc="-10" dirty="0">
                <a:latin typeface="Arial MT"/>
                <a:cs typeface="Arial MT"/>
              </a:rPr>
              <a:t>collection.</a:t>
            </a:r>
            <a:endParaRPr sz="2200">
              <a:latin typeface="Arial MT"/>
              <a:cs typeface="Arial MT"/>
            </a:endParaRPr>
          </a:p>
          <a:p>
            <a:pPr>
              <a:lnSpc>
                <a:spcPct val="100000"/>
              </a:lnSpc>
              <a:spcBef>
                <a:spcPts val="1560"/>
              </a:spcBef>
              <a:buFont typeface="Arial MT"/>
              <a:buChar char="•"/>
            </a:pPr>
            <a:endParaRPr sz="2200">
              <a:latin typeface="Arial MT"/>
              <a:cs typeface="Arial MT"/>
            </a:endParaRPr>
          </a:p>
          <a:p>
            <a:pPr marL="393700" marR="5080" indent="-381000">
              <a:lnSpc>
                <a:spcPts val="2110"/>
              </a:lnSpc>
              <a:buSzPct val="109090"/>
              <a:buChar char="•"/>
              <a:tabLst>
                <a:tab pos="393700" algn="l"/>
              </a:tabLst>
            </a:pPr>
            <a:r>
              <a:rPr sz="2200" dirty="0">
                <a:latin typeface="Arial MT"/>
                <a:cs typeface="Arial MT"/>
              </a:rPr>
              <a:t>Disadvantage</a:t>
            </a:r>
            <a:r>
              <a:rPr sz="2200" spc="-50" dirty="0">
                <a:latin typeface="Arial MT"/>
                <a:cs typeface="Arial MT"/>
              </a:rPr>
              <a:t> </a:t>
            </a:r>
            <a:r>
              <a:rPr sz="2200" dirty="0">
                <a:latin typeface="Arial MT"/>
                <a:cs typeface="Arial MT"/>
              </a:rPr>
              <a:t>is</a:t>
            </a:r>
            <a:r>
              <a:rPr sz="2200" spc="-65" dirty="0">
                <a:latin typeface="Arial MT"/>
                <a:cs typeface="Arial MT"/>
              </a:rPr>
              <a:t> </a:t>
            </a:r>
            <a:r>
              <a:rPr sz="2200" dirty="0">
                <a:latin typeface="Arial MT"/>
                <a:cs typeface="Arial MT"/>
              </a:rPr>
              <a:t>that</a:t>
            </a:r>
            <a:r>
              <a:rPr sz="2200" spc="-50" dirty="0">
                <a:latin typeface="Arial MT"/>
                <a:cs typeface="Arial MT"/>
              </a:rPr>
              <a:t> </a:t>
            </a:r>
            <a:r>
              <a:rPr sz="2200" dirty="0">
                <a:latin typeface="Arial MT"/>
                <a:cs typeface="Arial MT"/>
              </a:rPr>
              <a:t>a</a:t>
            </a:r>
            <a:r>
              <a:rPr sz="2200" spc="-65" dirty="0">
                <a:latin typeface="Arial MT"/>
                <a:cs typeface="Arial MT"/>
              </a:rPr>
              <a:t> </a:t>
            </a:r>
            <a:r>
              <a:rPr sz="2200" dirty="0">
                <a:latin typeface="Arial MT"/>
                <a:cs typeface="Arial MT"/>
              </a:rPr>
              <a:t>large</a:t>
            </a:r>
            <a:r>
              <a:rPr sz="2200" spc="-65" dirty="0">
                <a:latin typeface="Arial MT"/>
                <a:cs typeface="Arial MT"/>
              </a:rPr>
              <a:t> </a:t>
            </a:r>
            <a:r>
              <a:rPr sz="2200" dirty="0">
                <a:latin typeface="Arial MT"/>
                <a:cs typeface="Arial MT"/>
              </a:rPr>
              <a:t>latency</a:t>
            </a:r>
            <a:r>
              <a:rPr sz="2200" spc="-65" dirty="0">
                <a:latin typeface="Arial MT"/>
                <a:cs typeface="Arial MT"/>
              </a:rPr>
              <a:t> </a:t>
            </a:r>
            <a:r>
              <a:rPr sz="2200" dirty="0">
                <a:latin typeface="Arial MT"/>
                <a:cs typeface="Arial MT"/>
              </a:rPr>
              <a:t>is</a:t>
            </a:r>
            <a:r>
              <a:rPr sz="2200" spc="-60" dirty="0">
                <a:latin typeface="Arial MT"/>
                <a:cs typeface="Arial MT"/>
              </a:rPr>
              <a:t> </a:t>
            </a:r>
            <a:r>
              <a:rPr sz="2200" dirty="0">
                <a:latin typeface="Arial MT"/>
                <a:cs typeface="Arial MT"/>
              </a:rPr>
              <a:t>involved</a:t>
            </a:r>
            <a:r>
              <a:rPr sz="2200" spc="-50" dirty="0">
                <a:latin typeface="Arial MT"/>
                <a:cs typeface="Arial MT"/>
              </a:rPr>
              <a:t> </a:t>
            </a:r>
            <a:r>
              <a:rPr sz="2200" dirty="0">
                <a:latin typeface="Arial MT"/>
                <a:cs typeface="Arial MT"/>
              </a:rPr>
              <a:t>in</a:t>
            </a:r>
            <a:r>
              <a:rPr sz="2200" spc="-70" dirty="0">
                <a:latin typeface="Arial MT"/>
                <a:cs typeface="Arial MT"/>
              </a:rPr>
              <a:t> </a:t>
            </a:r>
            <a:r>
              <a:rPr sz="2200" dirty="0">
                <a:latin typeface="Arial MT"/>
                <a:cs typeface="Arial MT"/>
              </a:rPr>
              <a:t>committing</a:t>
            </a:r>
            <a:r>
              <a:rPr sz="2200" spc="-40" dirty="0">
                <a:latin typeface="Arial MT"/>
                <a:cs typeface="Arial MT"/>
              </a:rPr>
              <a:t> </a:t>
            </a:r>
            <a:r>
              <a:rPr sz="2200" dirty="0">
                <a:latin typeface="Arial MT"/>
                <a:cs typeface="Arial MT"/>
              </a:rPr>
              <a:t>output,</a:t>
            </a:r>
            <a:r>
              <a:rPr sz="2200" spc="-65" dirty="0">
                <a:latin typeface="Arial MT"/>
                <a:cs typeface="Arial MT"/>
              </a:rPr>
              <a:t> </a:t>
            </a:r>
            <a:r>
              <a:rPr sz="2200" dirty="0">
                <a:latin typeface="Arial MT"/>
                <a:cs typeface="Arial MT"/>
              </a:rPr>
              <a:t>since</a:t>
            </a:r>
            <a:r>
              <a:rPr sz="2200" spc="-55" dirty="0">
                <a:latin typeface="Arial MT"/>
                <a:cs typeface="Arial MT"/>
              </a:rPr>
              <a:t> </a:t>
            </a:r>
            <a:r>
              <a:rPr sz="2200" spc="-50" dirty="0">
                <a:latin typeface="Arial MT"/>
                <a:cs typeface="Arial MT"/>
              </a:rPr>
              <a:t>a </a:t>
            </a:r>
            <a:r>
              <a:rPr sz="2200" dirty="0">
                <a:latin typeface="Arial MT"/>
                <a:cs typeface="Arial MT"/>
              </a:rPr>
              <a:t>global</a:t>
            </a:r>
            <a:r>
              <a:rPr sz="2200" spc="-65" dirty="0">
                <a:latin typeface="Arial MT"/>
                <a:cs typeface="Arial MT"/>
              </a:rPr>
              <a:t> </a:t>
            </a:r>
            <a:r>
              <a:rPr sz="2200" dirty="0">
                <a:latin typeface="Arial MT"/>
                <a:cs typeface="Arial MT"/>
              </a:rPr>
              <a:t>checkpoint</a:t>
            </a:r>
            <a:r>
              <a:rPr sz="2200" spc="-70" dirty="0">
                <a:latin typeface="Arial MT"/>
                <a:cs typeface="Arial MT"/>
              </a:rPr>
              <a:t> </a:t>
            </a:r>
            <a:r>
              <a:rPr sz="2200" dirty="0">
                <a:latin typeface="Arial MT"/>
                <a:cs typeface="Arial MT"/>
              </a:rPr>
              <a:t>is</a:t>
            </a:r>
            <a:r>
              <a:rPr sz="2200" spc="-65" dirty="0">
                <a:latin typeface="Arial MT"/>
                <a:cs typeface="Arial MT"/>
              </a:rPr>
              <a:t> </a:t>
            </a:r>
            <a:r>
              <a:rPr sz="2200" dirty="0">
                <a:latin typeface="Arial MT"/>
                <a:cs typeface="Arial MT"/>
              </a:rPr>
              <a:t>needed</a:t>
            </a:r>
            <a:r>
              <a:rPr sz="2200" spc="-50" dirty="0">
                <a:latin typeface="Arial MT"/>
                <a:cs typeface="Arial MT"/>
              </a:rPr>
              <a:t> </a:t>
            </a:r>
            <a:r>
              <a:rPr sz="2200" dirty="0">
                <a:latin typeface="Arial MT"/>
                <a:cs typeface="Arial MT"/>
              </a:rPr>
              <a:t>before</a:t>
            </a:r>
            <a:r>
              <a:rPr sz="2200" spc="-50" dirty="0">
                <a:latin typeface="Arial MT"/>
                <a:cs typeface="Arial MT"/>
              </a:rPr>
              <a:t> </a:t>
            </a:r>
            <a:r>
              <a:rPr sz="2200" dirty="0">
                <a:latin typeface="Arial MT"/>
                <a:cs typeface="Arial MT"/>
              </a:rPr>
              <a:t>output</a:t>
            </a:r>
            <a:r>
              <a:rPr sz="2200" spc="-60" dirty="0">
                <a:latin typeface="Arial MT"/>
                <a:cs typeface="Arial MT"/>
              </a:rPr>
              <a:t> </a:t>
            </a:r>
            <a:r>
              <a:rPr sz="2200" dirty="0">
                <a:latin typeface="Arial MT"/>
                <a:cs typeface="Arial MT"/>
              </a:rPr>
              <a:t>can</a:t>
            </a:r>
            <a:r>
              <a:rPr sz="2200" spc="-60" dirty="0">
                <a:latin typeface="Arial MT"/>
                <a:cs typeface="Arial MT"/>
              </a:rPr>
              <a:t> </a:t>
            </a:r>
            <a:r>
              <a:rPr sz="2200" dirty="0">
                <a:latin typeface="Arial MT"/>
                <a:cs typeface="Arial MT"/>
              </a:rPr>
              <a:t>be</a:t>
            </a:r>
            <a:r>
              <a:rPr sz="2200" spc="-60" dirty="0">
                <a:latin typeface="Arial MT"/>
                <a:cs typeface="Arial MT"/>
              </a:rPr>
              <a:t> </a:t>
            </a:r>
            <a:r>
              <a:rPr sz="2200" dirty="0">
                <a:latin typeface="Arial MT"/>
                <a:cs typeface="Arial MT"/>
              </a:rPr>
              <a:t>committed</a:t>
            </a:r>
            <a:r>
              <a:rPr sz="2200" spc="-40" dirty="0">
                <a:latin typeface="Arial MT"/>
                <a:cs typeface="Arial MT"/>
              </a:rPr>
              <a:t> </a:t>
            </a:r>
            <a:r>
              <a:rPr sz="2200" dirty="0">
                <a:latin typeface="Arial MT"/>
                <a:cs typeface="Arial MT"/>
              </a:rPr>
              <a:t>to</a:t>
            </a:r>
            <a:r>
              <a:rPr sz="2200" spc="-65" dirty="0">
                <a:latin typeface="Arial MT"/>
                <a:cs typeface="Arial MT"/>
              </a:rPr>
              <a:t> </a:t>
            </a:r>
            <a:r>
              <a:rPr sz="2200" dirty="0">
                <a:latin typeface="Arial MT"/>
                <a:cs typeface="Arial MT"/>
              </a:rPr>
              <a:t>the</a:t>
            </a:r>
            <a:r>
              <a:rPr sz="2200" spc="-60" dirty="0">
                <a:latin typeface="Arial MT"/>
                <a:cs typeface="Arial MT"/>
              </a:rPr>
              <a:t> </a:t>
            </a:r>
            <a:r>
              <a:rPr sz="2200" dirty="0">
                <a:latin typeface="Arial MT"/>
                <a:cs typeface="Arial MT"/>
              </a:rPr>
              <a:t>outside</a:t>
            </a:r>
            <a:r>
              <a:rPr sz="2200" spc="-60" dirty="0">
                <a:latin typeface="Arial MT"/>
                <a:cs typeface="Arial MT"/>
              </a:rPr>
              <a:t> </a:t>
            </a:r>
            <a:r>
              <a:rPr sz="2200" spc="-10" dirty="0">
                <a:latin typeface="Arial MT"/>
                <a:cs typeface="Arial MT"/>
              </a:rPr>
              <a:t>world.</a:t>
            </a:r>
            <a:endParaRPr sz="22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22</a:t>
            </a:r>
            <a:endParaRPr sz="1600">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dirty="0"/>
              <a:t>Different</a:t>
            </a:r>
            <a:r>
              <a:rPr sz="2400" spc="-75" dirty="0"/>
              <a:t> </a:t>
            </a:r>
            <a:r>
              <a:rPr sz="2400" dirty="0"/>
              <a:t>Coordinated</a:t>
            </a:r>
            <a:r>
              <a:rPr sz="2400" spc="-90" dirty="0"/>
              <a:t> </a:t>
            </a:r>
            <a:r>
              <a:rPr sz="2400" dirty="0"/>
              <a:t>Checkpointing</a:t>
            </a:r>
            <a:r>
              <a:rPr sz="2400" spc="-85" dirty="0"/>
              <a:t> </a:t>
            </a:r>
            <a:r>
              <a:rPr sz="2400" spc="-10" dirty="0"/>
              <a:t>Schemes</a:t>
            </a:r>
            <a:endParaRPr sz="2400"/>
          </a:p>
        </p:txBody>
      </p:sp>
      <p:sp>
        <p:nvSpPr>
          <p:cNvPr id="3" name="object 3"/>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23</a:t>
            </a:r>
            <a:endParaRPr sz="1600">
              <a:latin typeface="Arial MT"/>
              <a:cs typeface="Arial MT"/>
            </a:endParaRPr>
          </a:p>
        </p:txBody>
      </p:sp>
      <p:sp>
        <p:nvSpPr>
          <p:cNvPr id="4" name="object 4"/>
          <p:cNvSpPr txBox="1"/>
          <p:nvPr/>
        </p:nvSpPr>
        <p:spPr>
          <a:xfrm>
            <a:off x="3505200" y="1752600"/>
            <a:ext cx="4343400" cy="533400"/>
          </a:xfrm>
          <a:prstGeom prst="rect">
            <a:avLst/>
          </a:prstGeom>
          <a:ln w="12192">
            <a:solidFill>
              <a:srgbClr val="000000"/>
            </a:solidFill>
          </a:ln>
        </p:spPr>
        <p:txBody>
          <a:bodyPr vert="horz" wrap="square" lIns="0" tIns="135255" rIns="0" bIns="0" rtlCol="0">
            <a:spAutoFit/>
          </a:bodyPr>
          <a:lstStyle/>
          <a:p>
            <a:pPr marL="92075">
              <a:lnSpc>
                <a:spcPct val="100000"/>
              </a:lnSpc>
              <a:spcBef>
                <a:spcPts val="1065"/>
              </a:spcBef>
            </a:pPr>
            <a:r>
              <a:rPr sz="1600" b="1" dirty="0">
                <a:latin typeface="Comic Sans MS"/>
                <a:cs typeface="Comic Sans MS"/>
              </a:rPr>
              <a:t>Coordinated</a:t>
            </a:r>
            <a:r>
              <a:rPr sz="1600" b="1" spc="-80" dirty="0">
                <a:latin typeface="Comic Sans MS"/>
                <a:cs typeface="Comic Sans MS"/>
              </a:rPr>
              <a:t> </a:t>
            </a:r>
            <a:r>
              <a:rPr sz="1600" b="1" dirty="0">
                <a:latin typeface="Comic Sans MS"/>
                <a:cs typeface="Comic Sans MS"/>
              </a:rPr>
              <a:t>Checkpointing</a:t>
            </a:r>
            <a:r>
              <a:rPr sz="1600" b="1" spc="-75" dirty="0">
                <a:latin typeface="Comic Sans MS"/>
                <a:cs typeface="Comic Sans MS"/>
              </a:rPr>
              <a:t> </a:t>
            </a:r>
            <a:r>
              <a:rPr sz="1600" b="1" spc="-10" dirty="0">
                <a:latin typeface="Comic Sans MS"/>
                <a:cs typeface="Comic Sans MS"/>
              </a:rPr>
              <a:t>Schemes</a:t>
            </a:r>
            <a:endParaRPr sz="1600">
              <a:latin typeface="Comic Sans MS"/>
              <a:cs typeface="Comic Sans MS"/>
            </a:endParaRPr>
          </a:p>
        </p:txBody>
      </p:sp>
      <p:sp>
        <p:nvSpPr>
          <p:cNvPr id="5" name="object 5"/>
          <p:cNvSpPr txBox="1"/>
          <p:nvPr/>
        </p:nvSpPr>
        <p:spPr>
          <a:xfrm>
            <a:off x="2514600" y="3505200"/>
            <a:ext cx="2209800" cy="533400"/>
          </a:xfrm>
          <a:prstGeom prst="rect">
            <a:avLst/>
          </a:prstGeom>
          <a:ln w="12192">
            <a:solidFill>
              <a:srgbClr val="000000"/>
            </a:solidFill>
          </a:ln>
        </p:spPr>
        <p:txBody>
          <a:bodyPr vert="horz" wrap="square" lIns="0" tIns="135890" rIns="0" bIns="0" rtlCol="0">
            <a:spAutoFit/>
          </a:bodyPr>
          <a:lstStyle/>
          <a:p>
            <a:pPr marL="91440">
              <a:lnSpc>
                <a:spcPct val="100000"/>
              </a:lnSpc>
              <a:spcBef>
                <a:spcPts val="1070"/>
              </a:spcBef>
            </a:pPr>
            <a:r>
              <a:rPr sz="1600" spc="-10" dirty="0">
                <a:latin typeface="Comic Sans MS"/>
                <a:cs typeface="Comic Sans MS"/>
              </a:rPr>
              <a:t>Blocking</a:t>
            </a:r>
            <a:endParaRPr sz="1600">
              <a:latin typeface="Comic Sans MS"/>
              <a:cs typeface="Comic Sans MS"/>
            </a:endParaRPr>
          </a:p>
        </p:txBody>
      </p:sp>
      <p:sp>
        <p:nvSpPr>
          <p:cNvPr id="6" name="object 6"/>
          <p:cNvSpPr txBox="1"/>
          <p:nvPr/>
        </p:nvSpPr>
        <p:spPr>
          <a:xfrm>
            <a:off x="5867400" y="3505200"/>
            <a:ext cx="2209800" cy="533400"/>
          </a:xfrm>
          <a:prstGeom prst="rect">
            <a:avLst/>
          </a:prstGeom>
          <a:ln w="12192">
            <a:solidFill>
              <a:srgbClr val="000000"/>
            </a:solidFill>
          </a:ln>
        </p:spPr>
        <p:txBody>
          <a:bodyPr vert="horz" wrap="square" lIns="0" tIns="135890" rIns="0" bIns="0" rtlCol="0">
            <a:spAutoFit/>
          </a:bodyPr>
          <a:lstStyle/>
          <a:p>
            <a:pPr marL="92075">
              <a:lnSpc>
                <a:spcPct val="100000"/>
              </a:lnSpc>
              <a:spcBef>
                <a:spcPts val="1070"/>
              </a:spcBef>
            </a:pPr>
            <a:r>
              <a:rPr sz="1600" spc="-10" dirty="0">
                <a:latin typeface="Comic Sans MS"/>
                <a:cs typeface="Comic Sans MS"/>
              </a:rPr>
              <a:t>Non-blocking</a:t>
            </a:r>
            <a:endParaRPr sz="1600">
              <a:latin typeface="Comic Sans MS"/>
              <a:cs typeface="Comic Sans MS"/>
            </a:endParaRPr>
          </a:p>
        </p:txBody>
      </p:sp>
      <p:sp>
        <p:nvSpPr>
          <p:cNvPr id="7" name="object 7"/>
          <p:cNvSpPr/>
          <p:nvPr/>
        </p:nvSpPr>
        <p:spPr>
          <a:xfrm>
            <a:off x="3810762" y="2272791"/>
            <a:ext cx="2895600" cy="1233170"/>
          </a:xfrm>
          <a:custGeom>
            <a:avLst/>
            <a:gdLst/>
            <a:ahLst/>
            <a:cxnLst/>
            <a:rect l="l" t="t" r="r" b="b"/>
            <a:pathLst>
              <a:path w="2895600" h="1233170">
                <a:moveTo>
                  <a:pt x="2895600" y="1233170"/>
                </a:moveTo>
                <a:lnTo>
                  <a:pt x="2893745" y="1226947"/>
                </a:lnTo>
                <a:lnTo>
                  <a:pt x="2865856" y="1132713"/>
                </a:lnTo>
                <a:lnTo>
                  <a:pt x="2864231" y="1127125"/>
                </a:lnTo>
                <a:lnTo>
                  <a:pt x="2858770" y="1124077"/>
                </a:lnTo>
                <a:lnTo>
                  <a:pt x="2848229" y="1127125"/>
                </a:lnTo>
                <a:lnTo>
                  <a:pt x="2845181" y="1132713"/>
                </a:lnTo>
                <a:lnTo>
                  <a:pt x="2846832" y="1137920"/>
                </a:lnTo>
                <a:lnTo>
                  <a:pt x="2861462" y="1187399"/>
                </a:lnTo>
                <a:lnTo>
                  <a:pt x="1607451" y="7200"/>
                </a:lnTo>
                <a:lnTo>
                  <a:pt x="1602105" y="127"/>
                </a:lnTo>
                <a:lnTo>
                  <a:pt x="1600911" y="1041"/>
                </a:lnTo>
                <a:lnTo>
                  <a:pt x="1599819" y="0"/>
                </a:lnTo>
                <a:lnTo>
                  <a:pt x="1593469" y="6705"/>
                </a:lnTo>
                <a:lnTo>
                  <a:pt x="38785" y="1191069"/>
                </a:lnTo>
                <a:lnTo>
                  <a:pt x="58420" y="1143508"/>
                </a:lnTo>
                <a:lnTo>
                  <a:pt x="60579" y="1138428"/>
                </a:lnTo>
                <a:lnTo>
                  <a:pt x="58166" y="1132713"/>
                </a:lnTo>
                <a:lnTo>
                  <a:pt x="53086" y="1130554"/>
                </a:lnTo>
                <a:lnTo>
                  <a:pt x="48006" y="1128522"/>
                </a:lnTo>
                <a:lnTo>
                  <a:pt x="42164" y="1130935"/>
                </a:lnTo>
                <a:lnTo>
                  <a:pt x="40132" y="1136015"/>
                </a:lnTo>
                <a:lnTo>
                  <a:pt x="0" y="1233170"/>
                </a:lnTo>
                <a:lnTo>
                  <a:pt x="32029" y="1229233"/>
                </a:lnTo>
                <a:lnTo>
                  <a:pt x="104394" y="1220343"/>
                </a:lnTo>
                <a:lnTo>
                  <a:pt x="109855" y="1219581"/>
                </a:lnTo>
                <a:lnTo>
                  <a:pt x="113665" y="1214628"/>
                </a:lnTo>
                <a:lnTo>
                  <a:pt x="113030" y="1209382"/>
                </a:lnTo>
                <a:lnTo>
                  <a:pt x="112268" y="1203833"/>
                </a:lnTo>
                <a:lnTo>
                  <a:pt x="107315" y="1199896"/>
                </a:lnTo>
                <a:lnTo>
                  <a:pt x="101981" y="1200658"/>
                </a:lnTo>
                <a:lnTo>
                  <a:pt x="50812" y="1206969"/>
                </a:lnTo>
                <a:lnTo>
                  <a:pt x="1599565" y="26911"/>
                </a:lnTo>
                <a:lnTo>
                  <a:pt x="2847822" y="1201839"/>
                </a:lnTo>
                <a:lnTo>
                  <a:pt x="2792209" y="1188974"/>
                </a:lnTo>
                <a:lnTo>
                  <a:pt x="2786888" y="1192276"/>
                </a:lnTo>
                <a:lnTo>
                  <a:pt x="2785732" y="1197610"/>
                </a:lnTo>
                <a:lnTo>
                  <a:pt x="2784462" y="1202944"/>
                </a:lnTo>
                <a:lnTo>
                  <a:pt x="2787777" y="1208278"/>
                </a:lnTo>
                <a:lnTo>
                  <a:pt x="2895600" y="1233170"/>
                </a:lnTo>
                <a:close/>
              </a:path>
            </a:pathLst>
          </a:custGeom>
          <a:solidFill>
            <a:srgbClr val="CCEBFF"/>
          </a:solid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Blocking</a:t>
            </a:r>
            <a:r>
              <a:rPr sz="2800" spc="-130" dirty="0"/>
              <a:t> </a:t>
            </a:r>
            <a:r>
              <a:rPr sz="2800" dirty="0"/>
              <a:t>Coordinated</a:t>
            </a:r>
            <a:r>
              <a:rPr sz="2800" spc="-100" dirty="0"/>
              <a:t> </a:t>
            </a:r>
            <a:r>
              <a:rPr sz="2800" spc="-10" dirty="0"/>
              <a:t>Checkpointing</a:t>
            </a:r>
            <a:endParaRPr sz="2800"/>
          </a:p>
        </p:txBody>
      </p:sp>
      <p:sp>
        <p:nvSpPr>
          <p:cNvPr id="3" name="object 3"/>
          <p:cNvSpPr/>
          <p:nvPr/>
        </p:nvSpPr>
        <p:spPr>
          <a:xfrm>
            <a:off x="1243952" y="5798045"/>
            <a:ext cx="1628139" cy="18415"/>
          </a:xfrm>
          <a:custGeom>
            <a:avLst/>
            <a:gdLst/>
            <a:ahLst/>
            <a:cxnLst/>
            <a:rect l="l" t="t" r="r" b="b"/>
            <a:pathLst>
              <a:path w="1628139" h="18414">
                <a:moveTo>
                  <a:pt x="1627631" y="0"/>
                </a:moveTo>
                <a:lnTo>
                  <a:pt x="0" y="0"/>
                </a:lnTo>
                <a:lnTo>
                  <a:pt x="0" y="18288"/>
                </a:lnTo>
                <a:lnTo>
                  <a:pt x="1627631" y="18288"/>
                </a:lnTo>
                <a:lnTo>
                  <a:pt x="1627631" y="0"/>
                </a:lnTo>
                <a:close/>
              </a:path>
            </a:pathLst>
          </a:custGeom>
          <a:solidFill>
            <a:srgbClr val="000000"/>
          </a:solidFill>
        </p:spPr>
        <p:txBody>
          <a:bodyPr wrap="square" lIns="0" tIns="0" rIns="0" bIns="0" rtlCol="0"/>
          <a:lstStyle/>
          <a:p>
            <a:endParaRPr/>
          </a:p>
        </p:txBody>
      </p:sp>
      <p:sp>
        <p:nvSpPr>
          <p:cNvPr id="4" name="object 4"/>
          <p:cNvSpPr txBox="1"/>
          <p:nvPr/>
        </p:nvSpPr>
        <p:spPr>
          <a:xfrm>
            <a:off x="850493" y="1317497"/>
            <a:ext cx="10255885" cy="4528185"/>
          </a:xfrm>
          <a:prstGeom prst="rect">
            <a:avLst/>
          </a:prstGeom>
        </p:spPr>
        <p:txBody>
          <a:bodyPr vert="horz" wrap="square" lIns="0" tIns="71755" rIns="0" bIns="0" rtlCol="0">
            <a:spAutoFit/>
          </a:bodyPr>
          <a:lstStyle/>
          <a:p>
            <a:pPr marL="393700" marR="465455" indent="-381000">
              <a:lnSpc>
                <a:spcPts val="1920"/>
              </a:lnSpc>
              <a:spcBef>
                <a:spcPts val="565"/>
              </a:spcBef>
              <a:buClr>
                <a:srgbClr val="000000"/>
              </a:buClr>
              <a:buSzPct val="120000"/>
              <a:buChar char="•"/>
              <a:tabLst>
                <a:tab pos="393700" algn="l"/>
              </a:tabLst>
            </a:pPr>
            <a:r>
              <a:rPr sz="2000" dirty="0">
                <a:solidFill>
                  <a:srgbClr val="944F71"/>
                </a:solidFill>
                <a:latin typeface="Arial MT"/>
                <a:cs typeface="Arial MT"/>
              </a:rPr>
              <a:t>Phase</a:t>
            </a:r>
            <a:r>
              <a:rPr sz="2000" spc="-20" dirty="0">
                <a:solidFill>
                  <a:srgbClr val="944F71"/>
                </a:solidFill>
                <a:latin typeface="Arial MT"/>
                <a:cs typeface="Arial MT"/>
              </a:rPr>
              <a:t> </a:t>
            </a:r>
            <a:r>
              <a:rPr sz="2000" dirty="0">
                <a:solidFill>
                  <a:srgbClr val="944F71"/>
                </a:solidFill>
                <a:latin typeface="Arial MT"/>
                <a:cs typeface="Arial MT"/>
              </a:rPr>
              <a:t>1:</a:t>
            </a:r>
            <a:r>
              <a:rPr sz="2000" spc="-20" dirty="0">
                <a:solidFill>
                  <a:srgbClr val="944F71"/>
                </a:solidFill>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coordinator</a:t>
            </a:r>
            <a:r>
              <a:rPr sz="2000" spc="-40" dirty="0">
                <a:latin typeface="Arial MT"/>
                <a:cs typeface="Arial MT"/>
              </a:rPr>
              <a:t> </a:t>
            </a:r>
            <a:r>
              <a:rPr sz="2000" dirty="0">
                <a:latin typeface="Arial MT"/>
                <a:cs typeface="Arial MT"/>
              </a:rPr>
              <a:t>takes</a:t>
            </a:r>
            <a:r>
              <a:rPr sz="2000" spc="-4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checkpoint</a:t>
            </a:r>
            <a:r>
              <a:rPr sz="2000" spc="-50"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broadcasts</a:t>
            </a:r>
            <a:r>
              <a:rPr sz="2000" spc="-55" dirty="0">
                <a:latin typeface="Arial MT"/>
                <a:cs typeface="Arial MT"/>
              </a:rPr>
              <a:t> </a:t>
            </a:r>
            <a:r>
              <a:rPr sz="2000" dirty="0">
                <a:latin typeface="Arial MT"/>
                <a:cs typeface="Arial MT"/>
              </a:rPr>
              <a:t>a request</a:t>
            </a:r>
            <a:r>
              <a:rPr sz="2000" spc="-50" dirty="0">
                <a:latin typeface="Arial MT"/>
                <a:cs typeface="Arial MT"/>
              </a:rPr>
              <a:t> </a:t>
            </a:r>
            <a:r>
              <a:rPr sz="2000" dirty="0">
                <a:latin typeface="Arial MT"/>
                <a:cs typeface="Arial MT"/>
              </a:rPr>
              <a:t>message</a:t>
            </a:r>
            <a:r>
              <a:rPr sz="2000" spc="-55" dirty="0">
                <a:latin typeface="Arial MT"/>
                <a:cs typeface="Arial MT"/>
              </a:rPr>
              <a:t> </a:t>
            </a:r>
            <a:r>
              <a:rPr sz="2000" dirty="0">
                <a:latin typeface="Arial MT"/>
                <a:cs typeface="Arial MT"/>
              </a:rPr>
              <a:t>to</a:t>
            </a:r>
            <a:r>
              <a:rPr sz="2000" spc="-15" dirty="0">
                <a:latin typeface="Arial MT"/>
                <a:cs typeface="Arial MT"/>
              </a:rPr>
              <a:t> </a:t>
            </a:r>
            <a:r>
              <a:rPr sz="2000" spc="-25" dirty="0">
                <a:latin typeface="Arial MT"/>
                <a:cs typeface="Arial MT"/>
              </a:rPr>
              <a:t>all </a:t>
            </a:r>
            <a:r>
              <a:rPr sz="2000" dirty="0">
                <a:latin typeface="Arial MT"/>
                <a:cs typeface="Arial MT"/>
              </a:rPr>
              <a:t>processes,</a:t>
            </a:r>
            <a:r>
              <a:rPr sz="2000" spc="-55" dirty="0">
                <a:latin typeface="Arial MT"/>
                <a:cs typeface="Arial MT"/>
              </a:rPr>
              <a:t> </a:t>
            </a:r>
            <a:r>
              <a:rPr sz="2000" dirty="0">
                <a:latin typeface="Arial MT"/>
                <a:cs typeface="Arial MT"/>
              </a:rPr>
              <a:t>asking</a:t>
            </a:r>
            <a:r>
              <a:rPr sz="2000" spc="-35" dirty="0">
                <a:latin typeface="Arial MT"/>
                <a:cs typeface="Arial MT"/>
              </a:rPr>
              <a:t> </a:t>
            </a:r>
            <a:r>
              <a:rPr sz="2000" dirty="0">
                <a:latin typeface="Arial MT"/>
                <a:cs typeface="Arial MT"/>
              </a:rPr>
              <a:t>them</a:t>
            </a:r>
            <a:r>
              <a:rPr sz="2000" spc="-30"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take</a:t>
            </a:r>
            <a:r>
              <a:rPr sz="2000" spc="-25" dirty="0">
                <a:latin typeface="Arial MT"/>
                <a:cs typeface="Arial MT"/>
              </a:rPr>
              <a:t> </a:t>
            </a:r>
            <a:r>
              <a:rPr sz="2000" dirty="0">
                <a:latin typeface="Arial MT"/>
                <a:cs typeface="Arial MT"/>
              </a:rPr>
              <a:t>a</a:t>
            </a:r>
            <a:r>
              <a:rPr sz="2000" spc="-25" dirty="0">
                <a:latin typeface="Arial MT"/>
                <a:cs typeface="Arial MT"/>
              </a:rPr>
              <a:t> </a:t>
            </a:r>
            <a:r>
              <a:rPr sz="2000" spc="-10" dirty="0">
                <a:latin typeface="Arial MT"/>
                <a:cs typeface="Arial MT"/>
              </a:rPr>
              <a:t>checkpoint.</a:t>
            </a:r>
            <a:endParaRPr sz="2000">
              <a:latin typeface="Arial MT"/>
              <a:cs typeface="Arial MT"/>
            </a:endParaRPr>
          </a:p>
          <a:p>
            <a:pPr>
              <a:lnSpc>
                <a:spcPct val="100000"/>
              </a:lnSpc>
              <a:spcBef>
                <a:spcPts val="1639"/>
              </a:spcBef>
              <a:buFont typeface="Arial MT"/>
              <a:buChar char="•"/>
            </a:pPr>
            <a:endParaRPr sz="2000">
              <a:latin typeface="Arial MT"/>
              <a:cs typeface="Arial MT"/>
            </a:endParaRPr>
          </a:p>
          <a:p>
            <a:pPr marL="393700" marR="5080" indent="-381000">
              <a:lnSpc>
                <a:spcPct val="80000"/>
              </a:lnSpc>
              <a:buSzPct val="120000"/>
              <a:buChar char="•"/>
              <a:tabLst>
                <a:tab pos="393700" algn="l"/>
              </a:tabLst>
            </a:pPr>
            <a:r>
              <a:rPr sz="2000" dirty="0">
                <a:latin typeface="Arial MT"/>
                <a:cs typeface="Arial MT"/>
              </a:rPr>
              <a:t>When</a:t>
            </a:r>
            <a:r>
              <a:rPr sz="2000" spc="-40"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process</a:t>
            </a:r>
            <a:r>
              <a:rPr sz="2000" spc="-60" dirty="0">
                <a:latin typeface="Arial MT"/>
                <a:cs typeface="Arial MT"/>
              </a:rPr>
              <a:t> </a:t>
            </a:r>
            <a:r>
              <a:rPr sz="2000" dirty="0">
                <a:latin typeface="Arial MT"/>
                <a:cs typeface="Arial MT"/>
              </a:rPr>
              <a:t>receives</a:t>
            </a:r>
            <a:r>
              <a:rPr sz="2000" spc="-30" dirty="0">
                <a:latin typeface="Arial MT"/>
                <a:cs typeface="Arial MT"/>
              </a:rPr>
              <a:t> </a:t>
            </a:r>
            <a:r>
              <a:rPr sz="2000" dirty="0">
                <a:latin typeface="Arial MT"/>
                <a:cs typeface="Arial MT"/>
              </a:rPr>
              <a:t>this</a:t>
            </a:r>
            <a:r>
              <a:rPr sz="2000" spc="-20" dirty="0">
                <a:latin typeface="Arial MT"/>
                <a:cs typeface="Arial MT"/>
              </a:rPr>
              <a:t> </a:t>
            </a:r>
            <a:r>
              <a:rPr sz="2000" dirty="0">
                <a:latin typeface="Arial MT"/>
                <a:cs typeface="Arial MT"/>
              </a:rPr>
              <a:t>message,</a:t>
            </a:r>
            <a:r>
              <a:rPr sz="2000" spc="-55" dirty="0">
                <a:latin typeface="Arial MT"/>
                <a:cs typeface="Arial MT"/>
              </a:rPr>
              <a:t> </a:t>
            </a:r>
            <a:r>
              <a:rPr sz="2000" dirty="0">
                <a:latin typeface="Arial MT"/>
                <a:cs typeface="Arial MT"/>
              </a:rPr>
              <a:t>it</a:t>
            </a:r>
            <a:r>
              <a:rPr sz="2000" spc="-20" dirty="0">
                <a:latin typeface="Arial MT"/>
                <a:cs typeface="Arial MT"/>
              </a:rPr>
              <a:t> </a:t>
            </a:r>
            <a:r>
              <a:rPr sz="2000" dirty="0">
                <a:latin typeface="Arial MT"/>
                <a:cs typeface="Arial MT"/>
              </a:rPr>
              <a:t>stops</a:t>
            </a:r>
            <a:r>
              <a:rPr sz="2000" spc="-40" dirty="0">
                <a:latin typeface="Arial MT"/>
                <a:cs typeface="Arial MT"/>
              </a:rPr>
              <a:t> </a:t>
            </a:r>
            <a:r>
              <a:rPr sz="2000" dirty="0">
                <a:latin typeface="Arial MT"/>
                <a:cs typeface="Arial MT"/>
              </a:rPr>
              <a:t>its</a:t>
            </a:r>
            <a:r>
              <a:rPr sz="2000" spc="-10" dirty="0">
                <a:latin typeface="Arial MT"/>
                <a:cs typeface="Arial MT"/>
              </a:rPr>
              <a:t> </a:t>
            </a:r>
            <a:r>
              <a:rPr sz="2000" dirty="0">
                <a:latin typeface="Arial MT"/>
                <a:cs typeface="Arial MT"/>
              </a:rPr>
              <a:t>execution</a:t>
            </a:r>
            <a:r>
              <a:rPr sz="2000" spc="-35"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flushes</a:t>
            </a:r>
            <a:r>
              <a:rPr sz="2000" spc="-25" dirty="0">
                <a:latin typeface="Arial MT"/>
                <a:cs typeface="Arial MT"/>
              </a:rPr>
              <a:t> </a:t>
            </a:r>
            <a:r>
              <a:rPr sz="2000" dirty="0">
                <a:latin typeface="Arial MT"/>
                <a:cs typeface="Arial MT"/>
              </a:rPr>
              <a:t>all </a:t>
            </a:r>
            <a:r>
              <a:rPr sz="2000" spc="-25" dirty="0">
                <a:latin typeface="Arial MT"/>
                <a:cs typeface="Arial MT"/>
              </a:rPr>
              <a:t>the </a:t>
            </a:r>
            <a:r>
              <a:rPr sz="2000" dirty="0">
                <a:latin typeface="Arial MT"/>
                <a:cs typeface="Arial MT"/>
              </a:rPr>
              <a:t>communication</a:t>
            </a:r>
            <a:r>
              <a:rPr sz="2000" spc="-65" dirty="0">
                <a:latin typeface="Arial MT"/>
                <a:cs typeface="Arial MT"/>
              </a:rPr>
              <a:t> </a:t>
            </a:r>
            <a:r>
              <a:rPr sz="2000" dirty="0">
                <a:latin typeface="Arial MT"/>
                <a:cs typeface="Arial MT"/>
              </a:rPr>
              <a:t>channels,</a:t>
            </a:r>
            <a:r>
              <a:rPr sz="2000" spc="-55" dirty="0">
                <a:latin typeface="Arial MT"/>
                <a:cs typeface="Arial MT"/>
              </a:rPr>
              <a:t> </a:t>
            </a:r>
            <a:r>
              <a:rPr sz="2000" dirty="0">
                <a:latin typeface="Arial MT"/>
                <a:cs typeface="Arial MT"/>
              </a:rPr>
              <a:t>takes</a:t>
            </a:r>
            <a:r>
              <a:rPr sz="2000" spc="-35"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tentative</a:t>
            </a:r>
            <a:r>
              <a:rPr sz="2000" spc="-20" dirty="0">
                <a:latin typeface="Arial MT"/>
                <a:cs typeface="Arial MT"/>
              </a:rPr>
              <a:t> </a:t>
            </a:r>
            <a:r>
              <a:rPr sz="2000" dirty="0">
                <a:latin typeface="Arial MT"/>
                <a:cs typeface="Arial MT"/>
              </a:rPr>
              <a:t>checkpoint,</a:t>
            </a:r>
            <a:r>
              <a:rPr sz="2000" spc="-6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sends</a:t>
            </a:r>
            <a:r>
              <a:rPr sz="2000" spc="-45" dirty="0">
                <a:latin typeface="Arial MT"/>
                <a:cs typeface="Arial MT"/>
              </a:rPr>
              <a:t> </a:t>
            </a:r>
            <a:r>
              <a:rPr sz="2000" dirty="0">
                <a:latin typeface="Arial MT"/>
                <a:cs typeface="Arial MT"/>
              </a:rPr>
              <a:t>an</a:t>
            </a:r>
            <a:r>
              <a:rPr sz="2000" spc="-5" dirty="0">
                <a:latin typeface="Arial MT"/>
                <a:cs typeface="Arial MT"/>
              </a:rPr>
              <a:t> </a:t>
            </a:r>
            <a:r>
              <a:rPr sz="2000" spc="-10" dirty="0">
                <a:latin typeface="Arial MT"/>
                <a:cs typeface="Arial MT"/>
              </a:rPr>
              <a:t>acknowledgement </a:t>
            </a:r>
            <a:r>
              <a:rPr sz="2000" dirty="0">
                <a:latin typeface="Arial MT"/>
                <a:cs typeface="Arial MT"/>
              </a:rPr>
              <a:t>back</a:t>
            </a:r>
            <a:r>
              <a:rPr sz="2000" spc="-25"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the</a:t>
            </a:r>
            <a:r>
              <a:rPr sz="2000" spc="-30" dirty="0">
                <a:latin typeface="Arial MT"/>
                <a:cs typeface="Arial MT"/>
              </a:rPr>
              <a:t> </a:t>
            </a:r>
            <a:r>
              <a:rPr sz="2000" spc="-10" dirty="0">
                <a:latin typeface="Arial MT"/>
                <a:cs typeface="Arial MT"/>
              </a:rPr>
              <a:t>coordinator.</a:t>
            </a:r>
            <a:endParaRPr sz="2000">
              <a:latin typeface="Arial MT"/>
              <a:cs typeface="Arial MT"/>
            </a:endParaRPr>
          </a:p>
          <a:p>
            <a:pPr>
              <a:lnSpc>
                <a:spcPct val="100000"/>
              </a:lnSpc>
              <a:spcBef>
                <a:spcPts val="1625"/>
              </a:spcBef>
              <a:buFont typeface="Arial MT"/>
              <a:buChar char="•"/>
            </a:pPr>
            <a:endParaRPr sz="2000">
              <a:latin typeface="Arial MT"/>
              <a:cs typeface="Arial MT"/>
            </a:endParaRPr>
          </a:p>
          <a:p>
            <a:pPr marL="393700" marR="83820" indent="-381000">
              <a:lnSpc>
                <a:spcPct val="80000"/>
              </a:lnSpc>
              <a:spcBef>
                <a:spcPts val="5"/>
              </a:spcBef>
              <a:buClr>
                <a:srgbClr val="000000"/>
              </a:buClr>
              <a:buSzPct val="120000"/>
              <a:buChar char="•"/>
              <a:tabLst>
                <a:tab pos="393700" algn="l"/>
              </a:tabLst>
            </a:pPr>
            <a:r>
              <a:rPr sz="2000" dirty="0">
                <a:solidFill>
                  <a:srgbClr val="944F71"/>
                </a:solidFill>
                <a:latin typeface="Arial MT"/>
                <a:cs typeface="Arial MT"/>
              </a:rPr>
              <a:t>Phase</a:t>
            </a:r>
            <a:r>
              <a:rPr sz="2000" spc="-35" dirty="0">
                <a:solidFill>
                  <a:srgbClr val="944F71"/>
                </a:solidFill>
                <a:latin typeface="Arial MT"/>
                <a:cs typeface="Arial MT"/>
              </a:rPr>
              <a:t> </a:t>
            </a:r>
            <a:r>
              <a:rPr sz="2000" dirty="0">
                <a:solidFill>
                  <a:srgbClr val="944F71"/>
                </a:solidFill>
                <a:latin typeface="Arial MT"/>
                <a:cs typeface="Arial MT"/>
              </a:rPr>
              <a:t>2:</a:t>
            </a:r>
            <a:r>
              <a:rPr sz="2000" spc="-35" dirty="0">
                <a:solidFill>
                  <a:srgbClr val="944F71"/>
                </a:solidFill>
                <a:latin typeface="Arial MT"/>
                <a:cs typeface="Arial MT"/>
              </a:rPr>
              <a:t> </a:t>
            </a:r>
            <a:r>
              <a:rPr sz="2000" dirty="0">
                <a:latin typeface="Arial MT"/>
                <a:cs typeface="Arial MT"/>
              </a:rPr>
              <a:t>After</a:t>
            </a:r>
            <a:r>
              <a:rPr sz="2000" spc="-30"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coordinator</a:t>
            </a:r>
            <a:r>
              <a:rPr sz="2000" spc="-65" dirty="0">
                <a:latin typeface="Arial MT"/>
                <a:cs typeface="Arial MT"/>
              </a:rPr>
              <a:t> </a:t>
            </a:r>
            <a:r>
              <a:rPr sz="2000" dirty="0">
                <a:latin typeface="Arial MT"/>
                <a:cs typeface="Arial MT"/>
              </a:rPr>
              <a:t>receives</a:t>
            </a:r>
            <a:r>
              <a:rPr sz="2000" spc="-40" dirty="0">
                <a:latin typeface="Arial MT"/>
                <a:cs typeface="Arial MT"/>
              </a:rPr>
              <a:t> </a:t>
            </a:r>
            <a:r>
              <a:rPr sz="2000" dirty="0">
                <a:latin typeface="Arial MT"/>
                <a:cs typeface="Arial MT"/>
              </a:rPr>
              <a:t>all</a:t>
            </a:r>
            <a:r>
              <a:rPr sz="2000" spc="-2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acknowledgements</a:t>
            </a:r>
            <a:r>
              <a:rPr sz="2000" spc="-70" dirty="0">
                <a:latin typeface="Arial MT"/>
                <a:cs typeface="Arial MT"/>
              </a:rPr>
              <a:t> </a:t>
            </a:r>
            <a:r>
              <a:rPr sz="2000" dirty="0">
                <a:latin typeface="Arial MT"/>
                <a:cs typeface="Arial MT"/>
              </a:rPr>
              <a:t>from</a:t>
            </a:r>
            <a:r>
              <a:rPr sz="2000" spc="-40" dirty="0">
                <a:latin typeface="Arial MT"/>
                <a:cs typeface="Arial MT"/>
              </a:rPr>
              <a:t> </a:t>
            </a:r>
            <a:r>
              <a:rPr sz="2000" dirty="0">
                <a:latin typeface="Arial MT"/>
                <a:cs typeface="Arial MT"/>
              </a:rPr>
              <a:t>all</a:t>
            </a:r>
            <a:r>
              <a:rPr sz="2000" spc="-15" dirty="0">
                <a:latin typeface="Arial MT"/>
                <a:cs typeface="Arial MT"/>
              </a:rPr>
              <a:t> </a:t>
            </a:r>
            <a:r>
              <a:rPr sz="2000" dirty="0">
                <a:latin typeface="Arial MT"/>
                <a:cs typeface="Arial MT"/>
              </a:rPr>
              <a:t>processes,</a:t>
            </a:r>
            <a:r>
              <a:rPr sz="2000" spc="-75" dirty="0">
                <a:latin typeface="Arial MT"/>
                <a:cs typeface="Arial MT"/>
              </a:rPr>
              <a:t> </a:t>
            </a:r>
            <a:r>
              <a:rPr sz="2000" spc="-25" dirty="0">
                <a:latin typeface="Arial MT"/>
                <a:cs typeface="Arial MT"/>
              </a:rPr>
              <a:t>it </a:t>
            </a:r>
            <a:r>
              <a:rPr sz="2000" dirty="0">
                <a:latin typeface="Arial MT"/>
                <a:cs typeface="Arial MT"/>
              </a:rPr>
              <a:t>broadcasts</a:t>
            </a:r>
            <a:r>
              <a:rPr sz="2000" spc="-6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commit</a:t>
            </a:r>
            <a:r>
              <a:rPr sz="2000" spc="-40" dirty="0">
                <a:latin typeface="Arial MT"/>
                <a:cs typeface="Arial MT"/>
              </a:rPr>
              <a:t> </a:t>
            </a:r>
            <a:r>
              <a:rPr sz="2000" dirty="0">
                <a:latin typeface="Arial MT"/>
                <a:cs typeface="Arial MT"/>
              </a:rPr>
              <a:t>message</a:t>
            </a:r>
            <a:r>
              <a:rPr sz="2000" spc="-40"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completes</a:t>
            </a:r>
            <a:r>
              <a:rPr sz="2000" spc="-4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two-phase</a:t>
            </a:r>
            <a:r>
              <a:rPr sz="2000" spc="-45" dirty="0">
                <a:latin typeface="Arial MT"/>
                <a:cs typeface="Arial MT"/>
              </a:rPr>
              <a:t> </a:t>
            </a:r>
            <a:r>
              <a:rPr sz="2000" dirty="0">
                <a:latin typeface="Arial MT"/>
                <a:cs typeface="Arial MT"/>
              </a:rPr>
              <a:t>checkpointing</a:t>
            </a:r>
            <a:r>
              <a:rPr sz="2000" spc="-40" dirty="0">
                <a:latin typeface="Arial MT"/>
                <a:cs typeface="Arial MT"/>
              </a:rPr>
              <a:t> </a:t>
            </a:r>
            <a:r>
              <a:rPr sz="2000" spc="-10" dirty="0">
                <a:latin typeface="Arial MT"/>
                <a:cs typeface="Arial MT"/>
              </a:rPr>
              <a:t>protocol.</a:t>
            </a:r>
            <a:endParaRPr sz="2000">
              <a:latin typeface="Arial MT"/>
              <a:cs typeface="Arial MT"/>
            </a:endParaRPr>
          </a:p>
          <a:p>
            <a:pPr>
              <a:lnSpc>
                <a:spcPct val="100000"/>
              </a:lnSpc>
              <a:spcBef>
                <a:spcPts val="1610"/>
              </a:spcBef>
              <a:buFont typeface="Arial MT"/>
              <a:buChar char="•"/>
            </a:pPr>
            <a:endParaRPr sz="2000">
              <a:latin typeface="Arial MT"/>
              <a:cs typeface="Arial MT"/>
            </a:endParaRPr>
          </a:p>
          <a:p>
            <a:pPr marL="393700" marR="601980" indent="-381000">
              <a:lnSpc>
                <a:spcPct val="80000"/>
              </a:lnSpc>
              <a:buSzPct val="120000"/>
              <a:buChar char="•"/>
              <a:tabLst>
                <a:tab pos="393700" algn="l"/>
              </a:tabLst>
            </a:pPr>
            <a:r>
              <a:rPr sz="2000" dirty="0">
                <a:latin typeface="Arial MT"/>
                <a:cs typeface="Arial MT"/>
              </a:rPr>
              <a:t>After</a:t>
            </a:r>
            <a:r>
              <a:rPr sz="2000" spc="-35" dirty="0">
                <a:latin typeface="Arial MT"/>
                <a:cs typeface="Arial MT"/>
              </a:rPr>
              <a:t> </a:t>
            </a:r>
            <a:r>
              <a:rPr sz="2000" dirty="0">
                <a:latin typeface="Arial MT"/>
                <a:cs typeface="Arial MT"/>
              </a:rPr>
              <a:t>receiving</a:t>
            </a:r>
            <a:r>
              <a:rPr sz="2000" spc="-4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commit</a:t>
            </a:r>
            <a:r>
              <a:rPr sz="2000" spc="-55" dirty="0">
                <a:latin typeface="Arial MT"/>
                <a:cs typeface="Arial MT"/>
              </a:rPr>
              <a:t> </a:t>
            </a:r>
            <a:r>
              <a:rPr sz="2000" dirty="0">
                <a:latin typeface="Arial MT"/>
                <a:cs typeface="Arial MT"/>
              </a:rPr>
              <a:t>message,</a:t>
            </a:r>
            <a:r>
              <a:rPr sz="2000" spc="-60" dirty="0">
                <a:latin typeface="Arial MT"/>
                <a:cs typeface="Arial MT"/>
              </a:rPr>
              <a:t> </a:t>
            </a:r>
            <a:r>
              <a:rPr sz="2000" dirty="0">
                <a:latin typeface="Arial MT"/>
                <a:cs typeface="Arial MT"/>
              </a:rPr>
              <a:t>all</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processes</a:t>
            </a:r>
            <a:r>
              <a:rPr sz="2000" spc="-65" dirty="0">
                <a:latin typeface="Arial MT"/>
                <a:cs typeface="Arial MT"/>
              </a:rPr>
              <a:t> </a:t>
            </a:r>
            <a:r>
              <a:rPr sz="2000" dirty="0">
                <a:latin typeface="Arial MT"/>
                <a:cs typeface="Arial MT"/>
              </a:rPr>
              <a:t>remove</a:t>
            </a:r>
            <a:r>
              <a:rPr sz="2000" spc="-55" dirty="0">
                <a:latin typeface="Arial MT"/>
                <a:cs typeface="Arial MT"/>
              </a:rPr>
              <a:t> </a:t>
            </a:r>
            <a:r>
              <a:rPr sz="2000" dirty="0">
                <a:latin typeface="Arial MT"/>
                <a:cs typeface="Arial MT"/>
              </a:rPr>
              <a:t>their</a:t>
            </a:r>
            <a:r>
              <a:rPr sz="2000" spc="-30" dirty="0">
                <a:latin typeface="Arial MT"/>
                <a:cs typeface="Arial MT"/>
              </a:rPr>
              <a:t> </a:t>
            </a:r>
            <a:r>
              <a:rPr sz="2000" dirty="0">
                <a:latin typeface="Arial MT"/>
                <a:cs typeface="Arial MT"/>
              </a:rPr>
              <a:t>old</a:t>
            </a:r>
            <a:r>
              <a:rPr sz="2000" spc="-15" dirty="0">
                <a:latin typeface="Arial MT"/>
                <a:cs typeface="Arial MT"/>
              </a:rPr>
              <a:t> </a:t>
            </a:r>
            <a:r>
              <a:rPr sz="2000" spc="-10" dirty="0">
                <a:latin typeface="Arial MT"/>
                <a:cs typeface="Arial MT"/>
              </a:rPr>
              <a:t>permanent </a:t>
            </a:r>
            <a:r>
              <a:rPr sz="2000" dirty="0">
                <a:latin typeface="Arial MT"/>
                <a:cs typeface="Arial MT"/>
              </a:rPr>
              <a:t>checkpoint</a:t>
            </a:r>
            <a:r>
              <a:rPr sz="2000" spc="-60" dirty="0">
                <a:latin typeface="Arial MT"/>
                <a:cs typeface="Arial MT"/>
              </a:rPr>
              <a:t> </a:t>
            </a:r>
            <a:r>
              <a:rPr sz="2000" dirty="0">
                <a:latin typeface="Arial MT"/>
                <a:cs typeface="Arial MT"/>
              </a:rPr>
              <a:t>and</a:t>
            </a:r>
            <a:r>
              <a:rPr sz="2000" spc="-20" dirty="0">
                <a:latin typeface="Arial MT"/>
                <a:cs typeface="Arial MT"/>
              </a:rPr>
              <a:t> </a:t>
            </a:r>
            <a:r>
              <a:rPr sz="2000" dirty="0">
                <a:latin typeface="Arial MT"/>
                <a:cs typeface="Arial MT"/>
              </a:rPr>
              <a:t>make</a:t>
            </a:r>
            <a:r>
              <a:rPr sz="2000" spc="-3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tentative</a:t>
            </a:r>
            <a:r>
              <a:rPr sz="2000" spc="-25" dirty="0">
                <a:latin typeface="Arial MT"/>
                <a:cs typeface="Arial MT"/>
              </a:rPr>
              <a:t> </a:t>
            </a:r>
            <a:r>
              <a:rPr sz="2000" dirty="0">
                <a:latin typeface="Arial MT"/>
                <a:cs typeface="Arial MT"/>
              </a:rPr>
              <a:t>checkpoint</a:t>
            </a:r>
            <a:r>
              <a:rPr sz="2000" spc="-45" dirty="0">
                <a:latin typeface="Arial MT"/>
                <a:cs typeface="Arial MT"/>
              </a:rPr>
              <a:t> </a:t>
            </a:r>
            <a:r>
              <a:rPr sz="2000" spc="-10" dirty="0">
                <a:latin typeface="Arial MT"/>
                <a:cs typeface="Arial MT"/>
              </a:rPr>
              <a:t>permanent.</a:t>
            </a:r>
            <a:endParaRPr sz="2000">
              <a:latin typeface="Arial MT"/>
              <a:cs typeface="Arial MT"/>
            </a:endParaRPr>
          </a:p>
          <a:p>
            <a:pPr>
              <a:lnSpc>
                <a:spcPct val="100000"/>
              </a:lnSpc>
              <a:spcBef>
                <a:spcPts val="1145"/>
              </a:spcBef>
              <a:buFont typeface="Arial MT"/>
              <a:buChar char="•"/>
            </a:pPr>
            <a:endParaRPr sz="2000">
              <a:latin typeface="Arial MT"/>
              <a:cs typeface="Arial MT"/>
            </a:endParaRPr>
          </a:p>
          <a:p>
            <a:pPr marL="393065" indent="-380365">
              <a:lnSpc>
                <a:spcPct val="100000"/>
              </a:lnSpc>
              <a:buSzPct val="120000"/>
              <a:buChar char="•"/>
              <a:tabLst>
                <a:tab pos="393065" algn="l"/>
              </a:tabLst>
            </a:pPr>
            <a:r>
              <a:rPr sz="2000" dirty="0">
                <a:latin typeface="Arial MT"/>
                <a:cs typeface="Arial MT"/>
              </a:rPr>
              <a:t>Disadvantage:</a:t>
            </a:r>
            <a:r>
              <a:rPr sz="2000" spc="-55" dirty="0">
                <a:latin typeface="Arial MT"/>
                <a:cs typeface="Arial MT"/>
              </a:rPr>
              <a:t> </a:t>
            </a:r>
            <a:r>
              <a:rPr sz="2000" dirty="0">
                <a:latin typeface="Arial MT"/>
                <a:cs typeface="Arial MT"/>
              </a:rPr>
              <a:t>Large</a:t>
            </a:r>
            <a:r>
              <a:rPr sz="2000" spc="-35" dirty="0">
                <a:latin typeface="Arial MT"/>
                <a:cs typeface="Arial MT"/>
              </a:rPr>
              <a:t> </a:t>
            </a:r>
            <a:r>
              <a:rPr sz="2000" dirty="0">
                <a:latin typeface="Arial MT"/>
                <a:cs typeface="Arial MT"/>
              </a:rPr>
              <a:t>Overhead</a:t>
            </a:r>
            <a:r>
              <a:rPr sz="2000" spc="-40" dirty="0">
                <a:latin typeface="Arial MT"/>
                <a:cs typeface="Arial MT"/>
              </a:rPr>
              <a:t> </a:t>
            </a:r>
            <a:r>
              <a:rPr sz="2000" dirty="0">
                <a:latin typeface="Arial MT"/>
                <a:cs typeface="Arial MT"/>
              </a:rPr>
              <a:t>due</a:t>
            </a:r>
            <a:r>
              <a:rPr sz="2000" spc="-25" dirty="0">
                <a:latin typeface="Arial MT"/>
                <a:cs typeface="Arial MT"/>
              </a:rPr>
              <a:t> </a:t>
            </a:r>
            <a:r>
              <a:rPr sz="2000" dirty="0">
                <a:latin typeface="Arial MT"/>
                <a:cs typeface="Arial MT"/>
              </a:rPr>
              <a:t>to</a:t>
            </a:r>
            <a:r>
              <a:rPr sz="2000" spc="-10" dirty="0">
                <a:latin typeface="Arial MT"/>
                <a:cs typeface="Arial MT"/>
              </a:rPr>
              <a:t> </a:t>
            </a:r>
            <a:r>
              <a:rPr sz="2000" dirty="0">
                <a:latin typeface="Arial MT"/>
                <a:cs typeface="Arial MT"/>
              </a:rPr>
              <a:t>large</a:t>
            </a:r>
            <a:r>
              <a:rPr sz="2000" spc="-35" dirty="0">
                <a:latin typeface="Arial MT"/>
                <a:cs typeface="Arial MT"/>
              </a:rPr>
              <a:t> </a:t>
            </a:r>
            <a:r>
              <a:rPr sz="2000" dirty="0">
                <a:latin typeface="Arial MT"/>
                <a:cs typeface="Arial MT"/>
              </a:rPr>
              <a:t>block</a:t>
            </a:r>
            <a:r>
              <a:rPr sz="2000" spc="-25" dirty="0">
                <a:latin typeface="Arial MT"/>
                <a:cs typeface="Arial MT"/>
              </a:rPr>
              <a:t> </a:t>
            </a:r>
            <a:r>
              <a:rPr sz="2000" spc="-20" dirty="0">
                <a:latin typeface="Arial MT"/>
                <a:cs typeface="Arial MT"/>
              </a:rPr>
              <a:t>time</a:t>
            </a:r>
            <a:endParaRPr sz="2000">
              <a:latin typeface="Arial MT"/>
              <a:cs typeface="Arial MT"/>
            </a:endParaRPr>
          </a:p>
        </p:txBody>
      </p:sp>
      <p:sp>
        <p:nvSpPr>
          <p:cNvPr id="5" name="object 5"/>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24</a:t>
            </a:r>
            <a:endParaRPr sz="1600">
              <a:latin typeface="Arial MT"/>
              <a:cs typeface="Arial M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spc="-25" dirty="0"/>
              <a:t>Non-</a:t>
            </a:r>
            <a:r>
              <a:rPr sz="2800" dirty="0"/>
              <a:t>blocking</a:t>
            </a:r>
            <a:r>
              <a:rPr sz="2800" spc="-85" dirty="0"/>
              <a:t> </a:t>
            </a:r>
            <a:r>
              <a:rPr sz="2800" dirty="0"/>
              <a:t>Checkpoint</a:t>
            </a:r>
            <a:r>
              <a:rPr sz="2800" spc="-80" dirty="0"/>
              <a:t> </a:t>
            </a:r>
            <a:r>
              <a:rPr sz="2800" spc="-10" dirty="0"/>
              <a:t>Coordination</a:t>
            </a:r>
            <a:endParaRPr sz="2800"/>
          </a:p>
        </p:txBody>
      </p:sp>
      <p:sp>
        <p:nvSpPr>
          <p:cNvPr id="3" name="object 3"/>
          <p:cNvSpPr txBox="1"/>
          <p:nvPr/>
        </p:nvSpPr>
        <p:spPr>
          <a:xfrm>
            <a:off x="850493" y="1291590"/>
            <a:ext cx="10299700" cy="4512310"/>
          </a:xfrm>
          <a:prstGeom prst="rect">
            <a:avLst/>
          </a:prstGeom>
        </p:spPr>
        <p:txBody>
          <a:bodyPr vert="horz" wrap="square" lIns="0" tIns="93980" rIns="0" bIns="0" rtlCol="0">
            <a:spAutoFit/>
          </a:bodyPr>
          <a:lstStyle/>
          <a:p>
            <a:pPr marL="391160" marR="176530" indent="-378460" algn="just">
              <a:lnSpc>
                <a:spcPts val="2690"/>
              </a:lnSpc>
              <a:spcBef>
                <a:spcPts val="740"/>
              </a:spcBef>
              <a:buSzPct val="85714"/>
              <a:buChar char="•"/>
              <a:tabLst>
                <a:tab pos="393700" algn="l"/>
              </a:tabLst>
            </a:pPr>
            <a:r>
              <a:rPr sz="2800" dirty="0">
                <a:latin typeface="Arial MT"/>
                <a:cs typeface="Arial MT"/>
              </a:rPr>
              <a:t>The</a:t>
            </a:r>
            <a:r>
              <a:rPr sz="2800" spc="-65" dirty="0">
                <a:latin typeface="Arial MT"/>
                <a:cs typeface="Arial MT"/>
              </a:rPr>
              <a:t> </a:t>
            </a:r>
            <a:r>
              <a:rPr sz="2800" dirty="0">
                <a:latin typeface="Arial MT"/>
                <a:cs typeface="Arial MT"/>
              </a:rPr>
              <a:t>objective</a:t>
            </a:r>
            <a:r>
              <a:rPr sz="2800" spc="-75" dirty="0">
                <a:latin typeface="Arial MT"/>
                <a:cs typeface="Arial MT"/>
              </a:rPr>
              <a:t> </a:t>
            </a:r>
            <a:r>
              <a:rPr sz="2800" dirty="0">
                <a:latin typeface="Arial MT"/>
                <a:cs typeface="Arial MT"/>
              </a:rPr>
              <a:t>of</a:t>
            </a:r>
            <a:r>
              <a:rPr sz="2800" spc="-80" dirty="0">
                <a:latin typeface="Arial MT"/>
                <a:cs typeface="Arial MT"/>
              </a:rPr>
              <a:t> </a:t>
            </a:r>
            <a:r>
              <a:rPr sz="2800" dirty="0">
                <a:latin typeface="Arial MT"/>
                <a:cs typeface="Arial MT"/>
              </a:rPr>
              <a:t>the</a:t>
            </a:r>
            <a:r>
              <a:rPr sz="2800" spc="-80" dirty="0">
                <a:latin typeface="Arial MT"/>
                <a:cs typeface="Arial MT"/>
              </a:rPr>
              <a:t> </a:t>
            </a:r>
            <a:r>
              <a:rPr sz="2800" dirty="0">
                <a:latin typeface="Arial MT"/>
                <a:cs typeface="Arial MT"/>
              </a:rPr>
              <a:t>coordinated</a:t>
            </a:r>
            <a:r>
              <a:rPr sz="2800" spc="-55" dirty="0">
                <a:latin typeface="Arial MT"/>
                <a:cs typeface="Arial MT"/>
              </a:rPr>
              <a:t> </a:t>
            </a:r>
            <a:r>
              <a:rPr sz="2800" dirty="0">
                <a:latin typeface="Arial MT"/>
                <a:cs typeface="Arial MT"/>
              </a:rPr>
              <a:t>checkpointing</a:t>
            </a:r>
            <a:r>
              <a:rPr sz="2800" spc="-80" dirty="0">
                <a:latin typeface="Arial MT"/>
                <a:cs typeface="Arial MT"/>
              </a:rPr>
              <a:t> </a:t>
            </a:r>
            <a:r>
              <a:rPr sz="2800" dirty="0">
                <a:latin typeface="Arial MT"/>
                <a:cs typeface="Arial MT"/>
              </a:rPr>
              <a:t>is</a:t>
            </a:r>
            <a:r>
              <a:rPr sz="2800" spc="-65" dirty="0">
                <a:latin typeface="Arial MT"/>
                <a:cs typeface="Arial MT"/>
              </a:rPr>
              <a:t> </a:t>
            </a:r>
            <a:r>
              <a:rPr sz="2800" dirty="0">
                <a:latin typeface="Arial MT"/>
                <a:cs typeface="Arial MT"/>
              </a:rPr>
              <a:t>to</a:t>
            </a:r>
            <a:r>
              <a:rPr sz="2800" spc="-80" dirty="0">
                <a:latin typeface="Arial MT"/>
                <a:cs typeface="Arial MT"/>
              </a:rPr>
              <a:t> </a:t>
            </a:r>
            <a:r>
              <a:rPr sz="2800" dirty="0">
                <a:latin typeface="Arial MT"/>
                <a:cs typeface="Arial MT"/>
              </a:rPr>
              <a:t>prevent</a:t>
            </a:r>
            <a:r>
              <a:rPr sz="2800" spc="-80" dirty="0">
                <a:latin typeface="Arial MT"/>
                <a:cs typeface="Arial MT"/>
              </a:rPr>
              <a:t> </a:t>
            </a:r>
            <a:r>
              <a:rPr sz="2800" spc="-50" dirty="0">
                <a:latin typeface="Arial MT"/>
                <a:cs typeface="Arial MT"/>
              </a:rPr>
              <a:t>a 	</a:t>
            </a:r>
            <a:r>
              <a:rPr sz="2800" dirty="0">
                <a:latin typeface="Arial MT"/>
                <a:cs typeface="Arial MT"/>
              </a:rPr>
              <a:t>process</a:t>
            </a:r>
            <a:r>
              <a:rPr sz="2800" spc="-80"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receiving</a:t>
            </a:r>
            <a:r>
              <a:rPr sz="2800" spc="-65" dirty="0">
                <a:latin typeface="Arial MT"/>
                <a:cs typeface="Arial MT"/>
              </a:rPr>
              <a:t> </a:t>
            </a:r>
            <a:r>
              <a:rPr sz="2800" dirty="0">
                <a:latin typeface="Arial MT"/>
                <a:cs typeface="Arial MT"/>
              </a:rPr>
              <a:t>application</a:t>
            </a:r>
            <a:r>
              <a:rPr sz="2800" spc="-60" dirty="0">
                <a:latin typeface="Arial MT"/>
                <a:cs typeface="Arial MT"/>
              </a:rPr>
              <a:t> </a:t>
            </a:r>
            <a:r>
              <a:rPr sz="2800" dirty="0">
                <a:latin typeface="Arial MT"/>
                <a:cs typeface="Arial MT"/>
              </a:rPr>
              <a:t>messages</a:t>
            </a:r>
            <a:r>
              <a:rPr sz="2800" spc="-60" dirty="0">
                <a:latin typeface="Arial MT"/>
                <a:cs typeface="Arial MT"/>
              </a:rPr>
              <a:t> </a:t>
            </a:r>
            <a:r>
              <a:rPr sz="2800" dirty="0">
                <a:latin typeface="Arial MT"/>
                <a:cs typeface="Arial MT"/>
              </a:rPr>
              <a:t>that</a:t>
            </a:r>
            <a:r>
              <a:rPr sz="2800" spc="-70" dirty="0">
                <a:latin typeface="Arial MT"/>
                <a:cs typeface="Arial MT"/>
              </a:rPr>
              <a:t> </a:t>
            </a:r>
            <a:r>
              <a:rPr sz="2800" dirty="0">
                <a:latin typeface="Arial MT"/>
                <a:cs typeface="Arial MT"/>
              </a:rPr>
              <a:t>could</a:t>
            </a:r>
            <a:r>
              <a:rPr sz="2800" spc="-60" dirty="0">
                <a:latin typeface="Arial MT"/>
                <a:cs typeface="Arial MT"/>
              </a:rPr>
              <a:t> </a:t>
            </a:r>
            <a:r>
              <a:rPr sz="2800" spc="-20" dirty="0">
                <a:latin typeface="Arial MT"/>
                <a:cs typeface="Arial MT"/>
              </a:rPr>
              <a:t>make 	</a:t>
            </a:r>
            <a:r>
              <a:rPr sz="2800" dirty="0">
                <a:latin typeface="Arial MT"/>
                <a:cs typeface="Arial MT"/>
              </a:rPr>
              <a:t>the</a:t>
            </a:r>
            <a:r>
              <a:rPr sz="2800" spc="-75" dirty="0">
                <a:latin typeface="Arial MT"/>
                <a:cs typeface="Arial MT"/>
              </a:rPr>
              <a:t> </a:t>
            </a:r>
            <a:r>
              <a:rPr sz="2800" dirty="0">
                <a:latin typeface="Arial MT"/>
                <a:cs typeface="Arial MT"/>
              </a:rPr>
              <a:t>checkpoint</a:t>
            </a:r>
            <a:r>
              <a:rPr sz="2800" spc="-90" dirty="0">
                <a:latin typeface="Arial MT"/>
                <a:cs typeface="Arial MT"/>
              </a:rPr>
              <a:t> </a:t>
            </a:r>
            <a:r>
              <a:rPr sz="2800" spc="-10" dirty="0">
                <a:latin typeface="Arial MT"/>
                <a:cs typeface="Arial MT"/>
              </a:rPr>
              <a:t>inconsistent.</a:t>
            </a:r>
            <a:endParaRPr sz="2800">
              <a:latin typeface="Arial MT"/>
              <a:cs typeface="Arial MT"/>
            </a:endParaRPr>
          </a:p>
          <a:p>
            <a:pPr>
              <a:lnSpc>
                <a:spcPct val="100000"/>
              </a:lnSpc>
              <a:spcBef>
                <a:spcPts val="819"/>
              </a:spcBef>
              <a:buFont typeface="Arial MT"/>
              <a:buChar char="•"/>
            </a:pPr>
            <a:endParaRPr sz="2800">
              <a:latin typeface="Arial MT"/>
              <a:cs typeface="Arial MT"/>
            </a:endParaRPr>
          </a:p>
          <a:p>
            <a:pPr marL="393065" indent="-380365">
              <a:lnSpc>
                <a:spcPct val="100000"/>
              </a:lnSpc>
              <a:spcBef>
                <a:spcPts val="5"/>
              </a:spcBef>
              <a:buSzPct val="85714"/>
              <a:buChar char="•"/>
              <a:tabLst>
                <a:tab pos="393065" algn="l"/>
              </a:tabLst>
            </a:pPr>
            <a:r>
              <a:rPr sz="2800" dirty="0">
                <a:latin typeface="Arial MT"/>
                <a:cs typeface="Arial MT"/>
              </a:rPr>
              <a:t>General</a:t>
            </a:r>
            <a:r>
              <a:rPr sz="2800" spc="-95" dirty="0">
                <a:latin typeface="Arial MT"/>
                <a:cs typeface="Arial MT"/>
              </a:rPr>
              <a:t> </a:t>
            </a:r>
            <a:r>
              <a:rPr sz="2800" spc="-10" dirty="0">
                <a:latin typeface="Arial MT"/>
                <a:cs typeface="Arial MT"/>
              </a:rPr>
              <a:t>framework:</a:t>
            </a:r>
            <a:endParaRPr sz="2800">
              <a:latin typeface="Arial MT"/>
              <a:cs typeface="Arial MT"/>
            </a:endParaRPr>
          </a:p>
          <a:p>
            <a:pPr marL="850900" marR="1036955" lvl="1" indent="-368935">
              <a:lnSpc>
                <a:spcPts val="2300"/>
              </a:lnSpc>
              <a:spcBef>
                <a:spcPts val="994"/>
              </a:spcBef>
              <a:buSzPct val="91666"/>
              <a:buChar char="•"/>
              <a:tabLst>
                <a:tab pos="850900" algn="l"/>
              </a:tabLst>
            </a:pPr>
            <a:r>
              <a:rPr sz="2400" dirty="0">
                <a:latin typeface="Arial MT"/>
                <a:cs typeface="Arial MT"/>
              </a:rPr>
              <a:t>Checkpoint</a:t>
            </a:r>
            <a:r>
              <a:rPr sz="2400" spc="-70" dirty="0">
                <a:latin typeface="Arial MT"/>
                <a:cs typeface="Arial MT"/>
              </a:rPr>
              <a:t> </a:t>
            </a:r>
            <a:r>
              <a:rPr sz="2400" dirty="0">
                <a:latin typeface="Arial MT"/>
                <a:cs typeface="Arial MT"/>
              </a:rPr>
              <a:t>coordinator</a:t>
            </a:r>
            <a:r>
              <a:rPr sz="2400" spc="-65" dirty="0">
                <a:latin typeface="Arial MT"/>
                <a:cs typeface="Arial MT"/>
              </a:rPr>
              <a:t> </a:t>
            </a:r>
            <a:r>
              <a:rPr sz="2400" dirty="0">
                <a:latin typeface="Arial MT"/>
                <a:cs typeface="Arial MT"/>
              </a:rPr>
              <a:t>/</a:t>
            </a:r>
            <a:r>
              <a:rPr sz="2400" spc="-105" dirty="0">
                <a:latin typeface="Arial MT"/>
                <a:cs typeface="Arial MT"/>
              </a:rPr>
              <a:t> </a:t>
            </a:r>
            <a:r>
              <a:rPr sz="2400" dirty="0">
                <a:latin typeface="Arial MT"/>
                <a:cs typeface="Arial MT"/>
              </a:rPr>
              <a:t>initiator</a:t>
            </a:r>
            <a:r>
              <a:rPr sz="2400" spc="-75" dirty="0">
                <a:latin typeface="Arial MT"/>
                <a:cs typeface="Arial MT"/>
              </a:rPr>
              <a:t> </a:t>
            </a:r>
            <a:r>
              <a:rPr sz="2400" dirty="0">
                <a:latin typeface="Arial MT"/>
                <a:cs typeface="Arial MT"/>
              </a:rPr>
              <a:t>broadcasts</a:t>
            </a:r>
            <a:r>
              <a:rPr sz="2400" spc="-90" dirty="0">
                <a:latin typeface="Arial MT"/>
                <a:cs typeface="Arial MT"/>
              </a:rPr>
              <a:t> </a:t>
            </a:r>
            <a:r>
              <a:rPr sz="2400" dirty="0">
                <a:latin typeface="Arial MT"/>
                <a:cs typeface="Arial MT"/>
              </a:rPr>
              <a:t>the</a:t>
            </a:r>
            <a:r>
              <a:rPr sz="2400" spc="-90" dirty="0">
                <a:latin typeface="Arial MT"/>
                <a:cs typeface="Arial MT"/>
              </a:rPr>
              <a:t> </a:t>
            </a:r>
            <a:r>
              <a:rPr sz="2400" spc="-10" dirty="0">
                <a:latin typeface="Arial MT"/>
                <a:cs typeface="Arial MT"/>
              </a:rPr>
              <a:t>checkpointing </a:t>
            </a:r>
            <a:r>
              <a:rPr sz="2400" dirty="0">
                <a:latin typeface="Arial MT"/>
                <a:cs typeface="Arial MT"/>
              </a:rPr>
              <a:t>message</a:t>
            </a:r>
            <a:r>
              <a:rPr sz="2400" spc="-60"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every</a:t>
            </a:r>
            <a:r>
              <a:rPr sz="2400" spc="-65" dirty="0">
                <a:latin typeface="Arial MT"/>
                <a:cs typeface="Arial MT"/>
              </a:rPr>
              <a:t> </a:t>
            </a:r>
            <a:r>
              <a:rPr sz="2400" dirty="0">
                <a:latin typeface="Arial MT"/>
                <a:cs typeface="Arial MT"/>
              </a:rPr>
              <a:t>other</a:t>
            </a:r>
            <a:r>
              <a:rPr sz="2400" spc="-65" dirty="0">
                <a:latin typeface="Arial MT"/>
                <a:cs typeface="Arial MT"/>
              </a:rPr>
              <a:t> </a:t>
            </a:r>
            <a:r>
              <a:rPr sz="2400" spc="-10" dirty="0">
                <a:latin typeface="Arial MT"/>
                <a:cs typeface="Arial MT"/>
              </a:rPr>
              <a:t>node.</a:t>
            </a:r>
            <a:endParaRPr sz="2400">
              <a:latin typeface="Arial MT"/>
              <a:cs typeface="Arial MT"/>
            </a:endParaRPr>
          </a:p>
          <a:p>
            <a:pPr lvl="1">
              <a:lnSpc>
                <a:spcPct val="100000"/>
              </a:lnSpc>
              <a:spcBef>
                <a:spcPts val="994"/>
              </a:spcBef>
              <a:buFont typeface="Arial MT"/>
              <a:buChar char="•"/>
            </a:pPr>
            <a:endParaRPr sz="2400">
              <a:latin typeface="Arial MT"/>
              <a:cs typeface="Arial MT"/>
            </a:endParaRPr>
          </a:p>
          <a:p>
            <a:pPr marL="850265" lvl="1" indent="-368300">
              <a:lnSpc>
                <a:spcPct val="100000"/>
              </a:lnSpc>
              <a:buSzPct val="91666"/>
              <a:buChar char="•"/>
              <a:tabLst>
                <a:tab pos="850265" algn="l"/>
              </a:tabLst>
            </a:pPr>
            <a:r>
              <a:rPr sz="2400" dirty="0">
                <a:latin typeface="Arial MT"/>
                <a:cs typeface="Arial MT"/>
              </a:rPr>
              <a:t>Each</a:t>
            </a:r>
            <a:r>
              <a:rPr sz="2400" spc="-80" dirty="0">
                <a:latin typeface="Arial MT"/>
                <a:cs typeface="Arial MT"/>
              </a:rPr>
              <a:t> </a:t>
            </a:r>
            <a:r>
              <a:rPr sz="2400" dirty="0">
                <a:latin typeface="Arial MT"/>
                <a:cs typeface="Arial MT"/>
              </a:rPr>
              <a:t>node</a:t>
            </a:r>
            <a:r>
              <a:rPr sz="2400" spc="-70" dirty="0">
                <a:latin typeface="Arial MT"/>
                <a:cs typeface="Arial MT"/>
              </a:rPr>
              <a:t> </a:t>
            </a:r>
            <a:r>
              <a:rPr sz="2400" dirty="0">
                <a:latin typeface="Arial MT"/>
                <a:cs typeface="Arial MT"/>
              </a:rPr>
              <a:t>upon</a:t>
            </a:r>
            <a:r>
              <a:rPr sz="2400" spc="-60" dirty="0">
                <a:latin typeface="Arial MT"/>
                <a:cs typeface="Arial MT"/>
              </a:rPr>
              <a:t> </a:t>
            </a:r>
            <a:r>
              <a:rPr sz="2400" dirty="0">
                <a:latin typeface="Arial MT"/>
                <a:cs typeface="Arial MT"/>
              </a:rPr>
              <a:t>receiving</a:t>
            </a:r>
            <a:r>
              <a:rPr sz="2400" spc="-60" dirty="0">
                <a:latin typeface="Arial MT"/>
                <a:cs typeface="Arial MT"/>
              </a:rPr>
              <a:t> </a:t>
            </a:r>
            <a:r>
              <a:rPr sz="2400" dirty="0">
                <a:latin typeface="Arial MT"/>
                <a:cs typeface="Arial MT"/>
              </a:rPr>
              <a:t>this</a:t>
            </a:r>
            <a:r>
              <a:rPr sz="2400" spc="-75" dirty="0">
                <a:latin typeface="Arial MT"/>
                <a:cs typeface="Arial MT"/>
              </a:rPr>
              <a:t> </a:t>
            </a:r>
            <a:r>
              <a:rPr sz="2400" dirty="0">
                <a:latin typeface="Arial MT"/>
                <a:cs typeface="Arial MT"/>
              </a:rPr>
              <a:t>message</a:t>
            </a:r>
            <a:r>
              <a:rPr sz="2400" spc="-85" dirty="0">
                <a:latin typeface="Arial MT"/>
                <a:cs typeface="Arial MT"/>
              </a:rPr>
              <a:t> </a:t>
            </a:r>
            <a:r>
              <a:rPr sz="2400" dirty="0">
                <a:latin typeface="Arial MT"/>
                <a:cs typeface="Arial MT"/>
              </a:rPr>
              <a:t>should</a:t>
            </a:r>
            <a:r>
              <a:rPr sz="2400" spc="-60" dirty="0">
                <a:latin typeface="Arial MT"/>
                <a:cs typeface="Arial MT"/>
              </a:rPr>
              <a:t> </a:t>
            </a:r>
            <a:r>
              <a:rPr sz="2400" dirty="0">
                <a:latin typeface="Arial MT"/>
                <a:cs typeface="Arial MT"/>
              </a:rPr>
              <a:t>take</a:t>
            </a:r>
            <a:r>
              <a:rPr sz="2400" spc="-75" dirty="0">
                <a:latin typeface="Arial MT"/>
                <a:cs typeface="Arial MT"/>
              </a:rPr>
              <a:t> </a:t>
            </a:r>
            <a:r>
              <a:rPr sz="2400" dirty="0">
                <a:latin typeface="Arial MT"/>
                <a:cs typeface="Arial MT"/>
              </a:rPr>
              <a:t>a</a:t>
            </a:r>
            <a:r>
              <a:rPr sz="2400" spc="-85" dirty="0">
                <a:latin typeface="Arial MT"/>
                <a:cs typeface="Arial MT"/>
              </a:rPr>
              <a:t> </a:t>
            </a:r>
            <a:r>
              <a:rPr sz="2400" spc="-10" dirty="0">
                <a:latin typeface="Arial MT"/>
                <a:cs typeface="Arial MT"/>
              </a:rPr>
              <a:t>checkpoint.</a:t>
            </a:r>
            <a:endParaRPr sz="2400">
              <a:latin typeface="Arial MT"/>
              <a:cs typeface="Arial MT"/>
            </a:endParaRPr>
          </a:p>
          <a:p>
            <a:pPr lvl="1">
              <a:lnSpc>
                <a:spcPct val="100000"/>
              </a:lnSpc>
              <a:spcBef>
                <a:spcPts val="860"/>
              </a:spcBef>
              <a:buFont typeface="Arial MT"/>
              <a:buChar char="•"/>
            </a:pPr>
            <a:endParaRPr sz="2400">
              <a:latin typeface="Arial MT"/>
              <a:cs typeface="Arial MT"/>
            </a:endParaRPr>
          </a:p>
          <a:p>
            <a:pPr marL="393065" indent="-380365">
              <a:lnSpc>
                <a:spcPct val="100000"/>
              </a:lnSpc>
              <a:spcBef>
                <a:spcPts val="5"/>
              </a:spcBef>
              <a:buSzPct val="85714"/>
              <a:buChar char="•"/>
              <a:tabLst>
                <a:tab pos="393065" algn="l"/>
              </a:tabLst>
            </a:pPr>
            <a:r>
              <a:rPr sz="2800" dirty="0">
                <a:latin typeface="Arial MT"/>
                <a:cs typeface="Arial MT"/>
              </a:rPr>
              <a:t>However,</a:t>
            </a:r>
            <a:r>
              <a:rPr sz="2800" spc="-65" dirty="0">
                <a:latin typeface="Arial MT"/>
                <a:cs typeface="Arial MT"/>
              </a:rPr>
              <a:t> </a:t>
            </a:r>
            <a:r>
              <a:rPr sz="2800" dirty="0">
                <a:latin typeface="Arial MT"/>
                <a:cs typeface="Arial MT"/>
              </a:rPr>
              <a:t>this</a:t>
            </a:r>
            <a:r>
              <a:rPr sz="2800" spc="-80" dirty="0">
                <a:latin typeface="Arial MT"/>
                <a:cs typeface="Arial MT"/>
              </a:rPr>
              <a:t> </a:t>
            </a:r>
            <a:r>
              <a:rPr sz="2800" dirty="0">
                <a:latin typeface="Arial MT"/>
                <a:cs typeface="Arial MT"/>
              </a:rPr>
              <a:t>approach</a:t>
            </a:r>
            <a:r>
              <a:rPr sz="2800" spc="-55" dirty="0">
                <a:latin typeface="Arial MT"/>
                <a:cs typeface="Arial MT"/>
              </a:rPr>
              <a:t> </a:t>
            </a:r>
            <a:r>
              <a:rPr sz="2800" dirty="0">
                <a:latin typeface="Arial MT"/>
                <a:cs typeface="Arial MT"/>
              </a:rPr>
              <a:t>could</a:t>
            </a:r>
            <a:r>
              <a:rPr sz="2800" spc="-80" dirty="0">
                <a:latin typeface="Arial MT"/>
                <a:cs typeface="Arial MT"/>
              </a:rPr>
              <a:t> </a:t>
            </a:r>
            <a:r>
              <a:rPr sz="2800" dirty="0">
                <a:latin typeface="Arial MT"/>
                <a:cs typeface="Arial MT"/>
              </a:rPr>
              <a:t>lead</a:t>
            </a:r>
            <a:r>
              <a:rPr sz="2800" spc="-75" dirty="0">
                <a:latin typeface="Arial MT"/>
                <a:cs typeface="Arial MT"/>
              </a:rPr>
              <a:t> </a:t>
            </a:r>
            <a:r>
              <a:rPr sz="2800" dirty="0">
                <a:latin typeface="Arial MT"/>
                <a:cs typeface="Arial MT"/>
              </a:rPr>
              <a:t>to</a:t>
            </a:r>
            <a:r>
              <a:rPr sz="2800" spc="-80" dirty="0">
                <a:latin typeface="Arial MT"/>
                <a:cs typeface="Arial MT"/>
              </a:rPr>
              <a:t> </a:t>
            </a:r>
            <a:r>
              <a:rPr sz="2800" dirty="0">
                <a:latin typeface="Arial MT"/>
                <a:cs typeface="Arial MT"/>
              </a:rPr>
              <a:t>checkpoint</a:t>
            </a:r>
            <a:r>
              <a:rPr sz="2800" spc="-75" dirty="0">
                <a:latin typeface="Arial MT"/>
                <a:cs typeface="Arial MT"/>
              </a:rPr>
              <a:t> </a:t>
            </a:r>
            <a:r>
              <a:rPr sz="2800" spc="-10" dirty="0">
                <a:latin typeface="Arial MT"/>
                <a:cs typeface="Arial MT"/>
              </a:rPr>
              <a:t>inconsistency</a:t>
            </a:r>
            <a:endParaRPr sz="28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25</a:t>
            </a:r>
            <a:endParaRPr sz="1600">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spc="-20" dirty="0">
                <a:solidFill>
                  <a:srgbClr val="000000"/>
                </a:solidFill>
              </a:rPr>
              <a:t>Non-</a:t>
            </a:r>
            <a:r>
              <a:rPr sz="2400" dirty="0">
                <a:solidFill>
                  <a:srgbClr val="000000"/>
                </a:solidFill>
              </a:rPr>
              <a:t>blocking</a:t>
            </a:r>
            <a:r>
              <a:rPr sz="2400" spc="-30" dirty="0">
                <a:solidFill>
                  <a:srgbClr val="000000"/>
                </a:solidFill>
              </a:rPr>
              <a:t> </a:t>
            </a:r>
            <a:r>
              <a:rPr sz="2400" dirty="0">
                <a:solidFill>
                  <a:srgbClr val="000000"/>
                </a:solidFill>
              </a:rPr>
              <a:t>coordinated</a:t>
            </a:r>
            <a:r>
              <a:rPr sz="2400" spc="10" dirty="0">
                <a:solidFill>
                  <a:srgbClr val="000000"/>
                </a:solidFill>
              </a:rPr>
              <a:t> </a:t>
            </a:r>
            <a:r>
              <a:rPr sz="2400" spc="-10" dirty="0">
                <a:solidFill>
                  <a:srgbClr val="000000"/>
                </a:solidFill>
              </a:rPr>
              <a:t>checkpointing</a:t>
            </a:r>
            <a:endParaRPr sz="2400"/>
          </a:p>
        </p:txBody>
      </p:sp>
      <p:sp>
        <p:nvSpPr>
          <p:cNvPr id="3" name="object 3"/>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latin typeface="Arial MT"/>
                <a:cs typeface="Arial MT"/>
              </a:rPr>
              <a:t>26</a:t>
            </a:r>
            <a:endParaRPr sz="1600">
              <a:latin typeface="Arial MT"/>
              <a:cs typeface="Arial MT"/>
            </a:endParaRPr>
          </a:p>
        </p:txBody>
      </p:sp>
      <p:grpSp>
        <p:nvGrpSpPr>
          <p:cNvPr id="4" name="object 4"/>
          <p:cNvGrpSpPr/>
          <p:nvPr/>
        </p:nvGrpSpPr>
        <p:grpSpPr>
          <a:xfrm>
            <a:off x="1974850" y="1670050"/>
            <a:ext cx="3670300" cy="1231900"/>
            <a:chOff x="1974850" y="1670050"/>
            <a:chExt cx="3670300" cy="1231900"/>
          </a:xfrm>
        </p:grpSpPr>
        <p:sp>
          <p:nvSpPr>
            <p:cNvPr id="5" name="object 5"/>
            <p:cNvSpPr/>
            <p:nvPr/>
          </p:nvSpPr>
          <p:spPr>
            <a:xfrm>
              <a:off x="1981200" y="1676400"/>
              <a:ext cx="3657600" cy="0"/>
            </a:xfrm>
            <a:custGeom>
              <a:avLst/>
              <a:gdLst/>
              <a:ahLst/>
              <a:cxnLst/>
              <a:rect l="l" t="t" r="r" b="b"/>
              <a:pathLst>
                <a:path w="3657600">
                  <a:moveTo>
                    <a:pt x="0" y="0"/>
                  </a:moveTo>
                  <a:lnTo>
                    <a:pt x="3657600" y="0"/>
                  </a:lnTo>
                </a:path>
              </a:pathLst>
            </a:custGeom>
            <a:ln w="12192">
              <a:solidFill>
                <a:srgbClr val="CCEBFF"/>
              </a:solidFill>
            </a:ln>
          </p:spPr>
          <p:txBody>
            <a:bodyPr wrap="square" lIns="0" tIns="0" rIns="0" bIns="0" rtlCol="0"/>
            <a:lstStyle/>
            <a:p>
              <a:endParaRPr/>
            </a:p>
          </p:txBody>
        </p:sp>
        <p:sp>
          <p:nvSpPr>
            <p:cNvPr id="6" name="object 6"/>
            <p:cNvSpPr/>
            <p:nvPr/>
          </p:nvSpPr>
          <p:spPr>
            <a:xfrm>
              <a:off x="1981200" y="2209800"/>
              <a:ext cx="3657600" cy="533400"/>
            </a:xfrm>
            <a:custGeom>
              <a:avLst/>
              <a:gdLst/>
              <a:ahLst/>
              <a:cxnLst/>
              <a:rect l="l" t="t" r="r" b="b"/>
              <a:pathLst>
                <a:path w="3657600" h="533400">
                  <a:moveTo>
                    <a:pt x="0" y="0"/>
                  </a:moveTo>
                  <a:lnTo>
                    <a:pt x="609600" y="0"/>
                  </a:lnTo>
                </a:path>
                <a:path w="3657600" h="533400">
                  <a:moveTo>
                    <a:pt x="762000" y="0"/>
                  </a:moveTo>
                  <a:lnTo>
                    <a:pt x="3657600" y="0"/>
                  </a:lnTo>
                </a:path>
                <a:path w="3657600" h="533400">
                  <a:moveTo>
                    <a:pt x="0" y="533400"/>
                  </a:moveTo>
                  <a:lnTo>
                    <a:pt x="2895600" y="533400"/>
                  </a:lnTo>
                </a:path>
                <a:path w="3657600" h="533400">
                  <a:moveTo>
                    <a:pt x="3048000" y="533400"/>
                  </a:moveTo>
                  <a:lnTo>
                    <a:pt x="3657600" y="533400"/>
                  </a:lnTo>
                </a:path>
              </a:pathLst>
            </a:custGeom>
            <a:ln w="12192">
              <a:solidFill>
                <a:srgbClr val="CCEBFF"/>
              </a:solidFill>
            </a:ln>
          </p:spPr>
          <p:txBody>
            <a:bodyPr wrap="square" lIns="0" tIns="0" rIns="0" bIns="0" rtlCol="0"/>
            <a:lstStyle/>
            <a:p>
              <a:endParaRPr/>
            </a:p>
          </p:txBody>
        </p:sp>
        <p:sp>
          <p:nvSpPr>
            <p:cNvPr id="7" name="object 7"/>
            <p:cNvSpPr/>
            <p:nvPr/>
          </p:nvSpPr>
          <p:spPr>
            <a:xfrm>
              <a:off x="2590800" y="1981200"/>
              <a:ext cx="2438400" cy="914400"/>
            </a:xfrm>
            <a:custGeom>
              <a:avLst/>
              <a:gdLst/>
              <a:ahLst/>
              <a:cxnLst/>
              <a:rect l="l" t="t" r="r" b="b"/>
              <a:pathLst>
                <a:path w="2438400" h="914400">
                  <a:moveTo>
                    <a:pt x="0" y="381000"/>
                  </a:moveTo>
                  <a:lnTo>
                    <a:pt x="152400" y="381000"/>
                  </a:lnTo>
                  <a:lnTo>
                    <a:pt x="152400" y="0"/>
                  </a:lnTo>
                  <a:lnTo>
                    <a:pt x="0" y="0"/>
                  </a:lnTo>
                  <a:lnTo>
                    <a:pt x="0" y="381000"/>
                  </a:lnTo>
                  <a:close/>
                </a:path>
                <a:path w="2438400" h="914400">
                  <a:moveTo>
                    <a:pt x="2286000" y="914400"/>
                  </a:moveTo>
                  <a:lnTo>
                    <a:pt x="2438400" y="914400"/>
                  </a:lnTo>
                  <a:lnTo>
                    <a:pt x="2438400" y="533400"/>
                  </a:lnTo>
                  <a:lnTo>
                    <a:pt x="2286000" y="533400"/>
                  </a:lnTo>
                  <a:lnTo>
                    <a:pt x="2286000" y="914400"/>
                  </a:lnTo>
                  <a:close/>
                </a:path>
              </a:pathLst>
            </a:custGeom>
            <a:ln w="12192">
              <a:solidFill>
                <a:srgbClr val="000000"/>
              </a:solidFill>
            </a:ln>
          </p:spPr>
          <p:txBody>
            <a:bodyPr wrap="square" lIns="0" tIns="0" rIns="0" bIns="0" rtlCol="0"/>
            <a:lstStyle/>
            <a:p>
              <a:endParaRPr/>
            </a:p>
          </p:txBody>
        </p:sp>
      </p:grpSp>
      <p:sp>
        <p:nvSpPr>
          <p:cNvPr id="8" name="object 8"/>
          <p:cNvSpPr txBox="1"/>
          <p:nvPr/>
        </p:nvSpPr>
        <p:spPr>
          <a:xfrm>
            <a:off x="1590294" y="2005025"/>
            <a:ext cx="328295" cy="803275"/>
          </a:xfrm>
          <a:prstGeom prst="rect">
            <a:avLst/>
          </a:prstGeom>
        </p:spPr>
        <p:txBody>
          <a:bodyPr vert="horz" wrap="square" lIns="0" tIns="12065" rIns="0" bIns="0" rtlCol="0">
            <a:spAutoFit/>
          </a:bodyPr>
          <a:lstStyle/>
          <a:p>
            <a:pPr marL="1016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a:p>
            <a:pPr>
              <a:lnSpc>
                <a:spcPct val="100000"/>
              </a:lnSpc>
              <a:spcBef>
                <a:spcPts val="819"/>
              </a:spcBef>
            </a:pPr>
            <a:endParaRPr sz="1050">
              <a:latin typeface="Comic Sans MS"/>
              <a:cs typeface="Comic Sans MS"/>
            </a:endParaRPr>
          </a:p>
          <a:p>
            <a:pPr marL="25400">
              <a:lnSpc>
                <a:spcPct val="100000"/>
              </a:lnSpc>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9" name="object 9"/>
          <p:cNvSpPr/>
          <p:nvPr/>
        </p:nvSpPr>
        <p:spPr>
          <a:xfrm>
            <a:off x="2199386" y="1663445"/>
            <a:ext cx="2678430" cy="1080770"/>
          </a:xfrm>
          <a:custGeom>
            <a:avLst/>
            <a:gdLst/>
            <a:ahLst/>
            <a:cxnLst/>
            <a:rect l="l" t="t" r="r" b="b"/>
            <a:pathLst>
              <a:path w="2678429" h="1080770">
                <a:moveTo>
                  <a:pt x="43307" y="9398"/>
                </a:moveTo>
                <a:lnTo>
                  <a:pt x="15875" y="0"/>
                </a:lnTo>
                <a:lnTo>
                  <a:pt x="11176" y="13716"/>
                </a:lnTo>
                <a:lnTo>
                  <a:pt x="0" y="22987"/>
                </a:lnTo>
                <a:lnTo>
                  <a:pt x="18542" y="45212"/>
                </a:lnTo>
                <a:lnTo>
                  <a:pt x="30175" y="35560"/>
                </a:lnTo>
                <a:lnTo>
                  <a:pt x="33909" y="36830"/>
                </a:lnTo>
                <a:lnTo>
                  <a:pt x="35991" y="30734"/>
                </a:lnTo>
                <a:lnTo>
                  <a:pt x="40894" y="26670"/>
                </a:lnTo>
                <a:lnTo>
                  <a:pt x="38404" y="23698"/>
                </a:lnTo>
                <a:lnTo>
                  <a:pt x="43307" y="9398"/>
                </a:lnTo>
                <a:close/>
              </a:path>
              <a:path w="2678429" h="1080770">
                <a:moveTo>
                  <a:pt x="77851" y="71120"/>
                </a:moveTo>
                <a:lnTo>
                  <a:pt x="59309" y="48895"/>
                </a:lnTo>
                <a:lnTo>
                  <a:pt x="37084" y="67437"/>
                </a:lnTo>
                <a:lnTo>
                  <a:pt x="55626" y="89662"/>
                </a:lnTo>
                <a:lnTo>
                  <a:pt x="77851" y="71120"/>
                </a:lnTo>
                <a:close/>
              </a:path>
              <a:path w="2678429" h="1080770">
                <a:moveTo>
                  <a:pt x="98044" y="28194"/>
                </a:moveTo>
                <a:lnTo>
                  <a:pt x="70612" y="18796"/>
                </a:lnTo>
                <a:lnTo>
                  <a:pt x="61214" y="46228"/>
                </a:lnTo>
                <a:lnTo>
                  <a:pt x="88646" y="55626"/>
                </a:lnTo>
                <a:lnTo>
                  <a:pt x="98044" y="28194"/>
                </a:lnTo>
                <a:close/>
              </a:path>
              <a:path w="2678429" h="1080770">
                <a:moveTo>
                  <a:pt x="114935" y="115697"/>
                </a:moveTo>
                <a:lnTo>
                  <a:pt x="96393" y="93472"/>
                </a:lnTo>
                <a:lnTo>
                  <a:pt x="74168" y="112014"/>
                </a:lnTo>
                <a:lnTo>
                  <a:pt x="92710" y="134239"/>
                </a:lnTo>
                <a:lnTo>
                  <a:pt x="114935" y="115697"/>
                </a:lnTo>
                <a:close/>
              </a:path>
              <a:path w="2678429" h="1080770">
                <a:moveTo>
                  <a:pt x="152019" y="160147"/>
                </a:moveTo>
                <a:lnTo>
                  <a:pt x="133477" y="137922"/>
                </a:lnTo>
                <a:lnTo>
                  <a:pt x="111252" y="156464"/>
                </a:lnTo>
                <a:lnTo>
                  <a:pt x="129794" y="178689"/>
                </a:lnTo>
                <a:lnTo>
                  <a:pt x="152019" y="160147"/>
                </a:lnTo>
                <a:close/>
              </a:path>
              <a:path w="2678429" h="1080770">
                <a:moveTo>
                  <a:pt x="152781" y="46990"/>
                </a:moveTo>
                <a:lnTo>
                  <a:pt x="125476" y="37592"/>
                </a:lnTo>
                <a:lnTo>
                  <a:pt x="116078" y="65024"/>
                </a:lnTo>
                <a:lnTo>
                  <a:pt x="143383" y="74422"/>
                </a:lnTo>
                <a:lnTo>
                  <a:pt x="152781" y="46990"/>
                </a:lnTo>
                <a:close/>
              </a:path>
              <a:path w="2678429" h="1080770">
                <a:moveTo>
                  <a:pt x="189103" y="204597"/>
                </a:moveTo>
                <a:lnTo>
                  <a:pt x="170561" y="182372"/>
                </a:lnTo>
                <a:lnTo>
                  <a:pt x="148336" y="200914"/>
                </a:lnTo>
                <a:lnTo>
                  <a:pt x="166878" y="223139"/>
                </a:lnTo>
                <a:lnTo>
                  <a:pt x="189103" y="204597"/>
                </a:lnTo>
                <a:close/>
              </a:path>
              <a:path w="2678429" h="1080770">
                <a:moveTo>
                  <a:pt x="207645" y="65786"/>
                </a:moveTo>
                <a:lnTo>
                  <a:pt x="180213" y="56388"/>
                </a:lnTo>
                <a:lnTo>
                  <a:pt x="170815" y="83820"/>
                </a:lnTo>
                <a:lnTo>
                  <a:pt x="198247" y="93091"/>
                </a:lnTo>
                <a:lnTo>
                  <a:pt x="207645" y="65786"/>
                </a:lnTo>
                <a:close/>
              </a:path>
              <a:path w="2678429" h="1080770">
                <a:moveTo>
                  <a:pt x="226187" y="249174"/>
                </a:moveTo>
                <a:lnTo>
                  <a:pt x="207645" y="226949"/>
                </a:lnTo>
                <a:lnTo>
                  <a:pt x="185420" y="245491"/>
                </a:lnTo>
                <a:lnTo>
                  <a:pt x="203962" y="267716"/>
                </a:lnTo>
                <a:lnTo>
                  <a:pt x="226187" y="249174"/>
                </a:lnTo>
                <a:close/>
              </a:path>
              <a:path w="2678429" h="1080770">
                <a:moveTo>
                  <a:pt x="262382" y="84582"/>
                </a:moveTo>
                <a:lnTo>
                  <a:pt x="234950" y="75184"/>
                </a:lnTo>
                <a:lnTo>
                  <a:pt x="225552" y="102489"/>
                </a:lnTo>
                <a:lnTo>
                  <a:pt x="252984" y="111887"/>
                </a:lnTo>
                <a:lnTo>
                  <a:pt x="262382" y="84582"/>
                </a:lnTo>
                <a:close/>
              </a:path>
              <a:path w="2678429" h="1080770">
                <a:moveTo>
                  <a:pt x="263271" y="293624"/>
                </a:moveTo>
                <a:lnTo>
                  <a:pt x="244729" y="271399"/>
                </a:lnTo>
                <a:lnTo>
                  <a:pt x="222504" y="289941"/>
                </a:lnTo>
                <a:lnTo>
                  <a:pt x="241046" y="312166"/>
                </a:lnTo>
                <a:lnTo>
                  <a:pt x="263271" y="293624"/>
                </a:lnTo>
                <a:close/>
              </a:path>
              <a:path w="2678429" h="1080770">
                <a:moveTo>
                  <a:pt x="300355" y="338074"/>
                </a:moveTo>
                <a:lnTo>
                  <a:pt x="281813" y="315849"/>
                </a:lnTo>
                <a:lnTo>
                  <a:pt x="259588" y="334391"/>
                </a:lnTo>
                <a:lnTo>
                  <a:pt x="278130" y="356616"/>
                </a:lnTo>
                <a:lnTo>
                  <a:pt x="300355" y="338074"/>
                </a:lnTo>
                <a:close/>
              </a:path>
              <a:path w="2678429" h="1080770">
                <a:moveTo>
                  <a:pt x="317119" y="103378"/>
                </a:moveTo>
                <a:lnTo>
                  <a:pt x="289814" y="93980"/>
                </a:lnTo>
                <a:lnTo>
                  <a:pt x="280416" y="121285"/>
                </a:lnTo>
                <a:lnTo>
                  <a:pt x="307721" y="130683"/>
                </a:lnTo>
                <a:lnTo>
                  <a:pt x="317119" y="103378"/>
                </a:lnTo>
                <a:close/>
              </a:path>
              <a:path w="2678429" h="1080770">
                <a:moveTo>
                  <a:pt x="337439" y="382651"/>
                </a:moveTo>
                <a:lnTo>
                  <a:pt x="318897" y="360299"/>
                </a:lnTo>
                <a:lnTo>
                  <a:pt x="296672" y="378841"/>
                </a:lnTo>
                <a:lnTo>
                  <a:pt x="315214" y="401193"/>
                </a:lnTo>
                <a:lnTo>
                  <a:pt x="337439" y="382651"/>
                </a:lnTo>
                <a:close/>
              </a:path>
              <a:path w="2678429" h="1080770">
                <a:moveTo>
                  <a:pt x="371983" y="122047"/>
                </a:moveTo>
                <a:lnTo>
                  <a:pt x="344551" y="112776"/>
                </a:lnTo>
                <a:lnTo>
                  <a:pt x="335153" y="140081"/>
                </a:lnTo>
                <a:lnTo>
                  <a:pt x="362585" y="149479"/>
                </a:lnTo>
                <a:lnTo>
                  <a:pt x="371983" y="122047"/>
                </a:lnTo>
                <a:close/>
              </a:path>
              <a:path w="2678429" h="1080770">
                <a:moveTo>
                  <a:pt x="392176" y="470916"/>
                </a:moveTo>
                <a:lnTo>
                  <a:pt x="388899" y="451358"/>
                </a:lnTo>
                <a:lnTo>
                  <a:pt x="381101" y="404876"/>
                </a:lnTo>
                <a:lnTo>
                  <a:pt x="371475" y="347345"/>
                </a:lnTo>
                <a:lnTo>
                  <a:pt x="370078" y="339471"/>
                </a:lnTo>
                <a:lnTo>
                  <a:pt x="362585" y="334137"/>
                </a:lnTo>
                <a:lnTo>
                  <a:pt x="354711" y="335407"/>
                </a:lnTo>
                <a:lnTo>
                  <a:pt x="346837" y="336804"/>
                </a:lnTo>
                <a:lnTo>
                  <a:pt x="341503" y="344297"/>
                </a:lnTo>
                <a:lnTo>
                  <a:pt x="342900" y="352171"/>
                </a:lnTo>
                <a:lnTo>
                  <a:pt x="352259" y="407987"/>
                </a:lnTo>
                <a:lnTo>
                  <a:pt x="337515" y="420281"/>
                </a:lnTo>
                <a:lnTo>
                  <a:pt x="276733" y="398272"/>
                </a:lnTo>
                <a:lnTo>
                  <a:pt x="268351" y="402082"/>
                </a:lnTo>
                <a:lnTo>
                  <a:pt x="265684" y="409702"/>
                </a:lnTo>
                <a:lnTo>
                  <a:pt x="262890" y="417195"/>
                </a:lnTo>
                <a:lnTo>
                  <a:pt x="266827" y="425450"/>
                </a:lnTo>
                <a:lnTo>
                  <a:pt x="274320" y="428244"/>
                </a:lnTo>
                <a:lnTo>
                  <a:pt x="392176" y="470916"/>
                </a:lnTo>
                <a:close/>
              </a:path>
              <a:path w="2678429" h="1080770">
                <a:moveTo>
                  <a:pt x="426720" y="140843"/>
                </a:moveTo>
                <a:lnTo>
                  <a:pt x="399288" y="131445"/>
                </a:lnTo>
                <a:lnTo>
                  <a:pt x="389890" y="158877"/>
                </a:lnTo>
                <a:lnTo>
                  <a:pt x="417322" y="168275"/>
                </a:lnTo>
                <a:lnTo>
                  <a:pt x="426720" y="140843"/>
                </a:lnTo>
                <a:close/>
              </a:path>
              <a:path w="2678429" h="1080770">
                <a:moveTo>
                  <a:pt x="481457" y="159639"/>
                </a:moveTo>
                <a:lnTo>
                  <a:pt x="454152" y="150241"/>
                </a:lnTo>
                <a:lnTo>
                  <a:pt x="444754" y="177673"/>
                </a:lnTo>
                <a:lnTo>
                  <a:pt x="472186" y="187071"/>
                </a:lnTo>
                <a:lnTo>
                  <a:pt x="481457" y="159639"/>
                </a:lnTo>
                <a:close/>
              </a:path>
              <a:path w="2678429" h="1080770">
                <a:moveTo>
                  <a:pt x="536321" y="178435"/>
                </a:moveTo>
                <a:lnTo>
                  <a:pt x="508889" y="169037"/>
                </a:lnTo>
                <a:lnTo>
                  <a:pt x="499491" y="196469"/>
                </a:lnTo>
                <a:lnTo>
                  <a:pt x="526923" y="205867"/>
                </a:lnTo>
                <a:lnTo>
                  <a:pt x="536321" y="178435"/>
                </a:lnTo>
                <a:close/>
              </a:path>
              <a:path w="2678429" h="1080770">
                <a:moveTo>
                  <a:pt x="591058" y="197231"/>
                </a:moveTo>
                <a:lnTo>
                  <a:pt x="563626" y="187833"/>
                </a:lnTo>
                <a:lnTo>
                  <a:pt x="554355" y="215265"/>
                </a:lnTo>
                <a:lnTo>
                  <a:pt x="581660" y="224663"/>
                </a:lnTo>
                <a:lnTo>
                  <a:pt x="591058" y="197231"/>
                </a:lnTo>
                <a:close/>
              </a:path>
              <a:path w="2678429" h="1080770">
                <a:moveTo>
                  <a:pt x="645922" y="216027"/>
                </a:moveTo>
                <a:lnTo>
                  <a:pt x="618490" y="206629"/>
                </a:lnTo>
                <a:lnTo>
                  <a:pt x="609092" y="234061"/>
                </a:lnTo>
                <a:lnTo>
                  <a:pt x="636524" y="243459"/>
                </a:lnTo>
                <a:lnTo>
                  <a:pt x="645922" y="216027"/>
                </a:lnTo>
                <a:close/>
              </a:path>
              <a:path w="2678429" h="1080770">
                <a:moveTo>
                  <a:pt x="700659" y="234823"/>
                </a:moveTo>
                <a:lnTo>
                  <a:pt x="673227" y="225425"/>
                </a:lnTo>
                <a:lnTo>
                  <a:pt x="663829" y="252857"/>
                </a:lnTo>
                <a:lnTo>
                  <a:pt x="691261" y="262128"/>
                </a:lnTo>
                <a:lnTo>
                  <a:pt x="700659" y="234823"/>
                </a:lnTo>
                <a:close/>
              </a:path>
              <a:path w="2678429" h="1080770">
                <a:moveTo>
                  <a:pt x="755396" y="253619"/>
                </a:moveTo>
                <a:lnTo>
                  <a:pt x="728091" y="244221"/>
                </a:lnTo>
                <a:lnTo>
                  <a:pt x="718693" y="271526"/>
                </a:lnTo>
                <a:lnTo>
                  <a:pt x="745998" y="280924"/>
                </a:lnTo>
                <a:lnTo>
                  <a:pt x="755396" y="253619"/>
                </a:lnTo>
                <a:close/>
              </a:path>
              <a:path w="2678429" h="1080770">
                <a:moveTo>
                  <a:pt x="810260" y="272415"/>
                </a:moveTo>
                <a:lnTo>
                  <a:pt x="782828" y="263017"/>
                </a:lnTo>
                <a:lnTo>
                  <a:pt x="773430" y="290322"/>
                </a:lnTo>
                <a:lnTo>
                  <a:pt x="800862" y="299720"/>
                </a:lnTo>
                <a:lnTo>
                  <a:pt x="810260" y="272415"/>
                </a:lnTo>
                <a:close/>
              </a:path>
              <a:path w="2678429" h="1080770">
                <a:moveTo>
                  <a:pt x="864997" y="291084"/>
                </a:moveTo>
                <a:lnTo>
                  <a:pt x="837565" y="281813"/>
                </a:lnTo>
                <a:lnTo>
                  <a:pt x="828167" y="309118"/>
                </a:lnTo>
                <a:lnTo>
                  <a:pt x="855599" y="318516"/>
                </a:lnTo>
                <a:lnTo>
                  <a:pt x="864997" y="291084"/>
                </a:lnTo>
                <a:close/>
              </a:path>
              <a:path w="2678429" h="1080770">
                <a:moveTo>
                  <a:pt x="919734" y="309880"/>
                </a:moveTo>
                <a:lnTo>
                  <a:pt x="892429" y="300482"/>
                </a:lnTo>
                <a:lnTo>
                  <a:pt x="883031" y="327914"/>
                </a:lnTo>
                <a:lnTo>
                  <a:pt x="910336" y="337312"/>
                </a:lnTo>
                <a:lnTo>
                  <a:pt x="919734" y="309880"/>
                </a:lnTo>
                <a:close/>
              </a:path>
              <a:path w="2678429" h="1080770">
                <a:moveTo>
                  <a:pt x="974598" y="328676"/>
                </a:moveTo>
                <a:lnTo>
                  <a:pt x="947166" y="319278"/>
                </a:lnTo>
                <a:lnTo>
                  <a:pt x="937768" y="346710"/>
                </a:lnTo>
                <a:lnTo>
                  <a:pt x="965200" y="356108"/>
                </a:lnTo>
                <a:lnTo>
                  <a:pt x="974598" y="328676"/>
                </a:lnTo>
                <a:close/>
              </a:path>
              <a:path w="2678429" h="1080770">
                <a:moveTo>
                  <a:pt x="1029335" y="347472"/>
                </a:moveTo>
                <a:lnTo>
                  <a:pt x="1001903" y="338074"/>
                </a:lnTo>
                <a:lnTo>
                  <a:pt x="992505" y="365506"/>
                </a:lnTo>
                <a:lnTo>
                  <a:pt x="1019937" y="374904"/>
                </a:lnTo>
                <a:lnTo>
                  <a:pt x="1029335" y="347472"/>
                </a:lnTo>
                <a:close/>
              </a:path>
              <a:path w="2678429" h="1080770">
                <a:moveTo>
                  <a:pt x="1084072" y="366268"/>
                </a:moveTo>
                <a:lnTo>
                  <a:pt x="1056767" y="356870"/>
                </a:lnTo>
                <a:lnTo>
                  <a:pt x="1047369" y="384302"/>
                </a:lnTo>
                <a:lnTo>
                  <a:pt x="1074674" y="393700"/>
                </a:lnTo>
                <a:lnTo>
                  <a:pt x="1084072" y="366268"/>
                </a:lnTo>
                <a:close/>
              </a:path>
              <a:path w="2678429" h="1080770">
                <a:moveTo>
                  <a:pt x="1138936" y="385064"/>
                </a:moveTo>
                <a:lnTo>
                  <a:pt x="1111504" y="375666"/>
                </a:lnTo>
                <a:lnTo>
                  <a:pt x="1102093" y="403098"/>
                </a:lnTo>
                <a:lnTo>
                  <a:pt x="1129538" y="412496"/>
                </a:lnTo>
                <a:lnTo>
                  <a:pt x="1138936" y="385064"/>
                </a:lnTo>
                <a:close/>
              </a:path>
              <a:path w="2678429" h="1080770">
                <a:moveTo>
                  <a:pt x="1193673" y="403860"/>
                </a:moveTo>
                <a:lnTo>
                  <a:pt x="1166241" y="394462"/>
                </a:lnTo>
                <a:lnTo>
                  <a:pt x="1156843" y="421894"/>
                </a:lnTo>
                <a:lnTo>
                  <a:pt x="1184275" y="431292"/>
                </a:lnTo>
                <a:lnTo>
                  <a:pt x="1193673" y="403860"/>
                </a:lnTo>
                <a:close/>
              </a:path>
              <a:path w="2678429" h="1080770">
                <a:moveTo>
                  <a:pt x="1248410" y="422656"/>
                </a:moveTo>
                <a:lnTo>
                  <a:pt x="1221105" y="413258"/>
                </a:lnTo>
                <a:lnTo>
                  <a:pt x="1211707" y="440563"/>
                </a:lnTo>
                <a:lnTo>
                  <a:pt x="1239012" y="449961"/>
                </a:lnTo>
                <a:lnTo>
                  <a:pt x="1248410" y="422656"/>
                </a:lnTo>
                <a:close/>
              </a:path>
              <a:path w="2678429" h="1080770">
                <a:moveTo>
                  <a:pt x="1303274" y="441452"/>
                </a:moveTo>
                <a:lnTo>
                  <a:pt x="1275842" y="432054"/>
                </a:lnTo>
                <a:lnTo>
                  <a:pt x="1266444" y="459359"/>
                </a:lnTo>
                <a:lnTo>
                  <a:pt x="1293876" y="468757"/>
                </a:lnTo>
                <a:lnTo>
                  <a:pt x="1303274" y="441452"/>
                </a:lnTo>
                <a:close/>
              </a:path>
              <a:path w="2678429" h="1080770">
                <a:moveTo>
                  <a:pt x="1358011" y="460248"/>
                </a:moveTo>
                <a:lnTo>
                  <a:pt x="1330579" y="450850"/>
                </a:lnTo>
                <a:lnTo>
                  <a:pt x="1321181" y="478155"/>
                </a:lnTo>
                <a:lnTo>
                  <a:pt x="1348613" y="487553"/>
                </a:lnTo>
                <a:lnTo>
                  <a:pt x="1358011" y="460248"/>
                </a:lnTo>
                <a:close/>
              </a:path>
              <a:path w="2678429" h="1080770">
                <a:moveTo>
                  <a:pt x="1412748" y="478917"/>
                </a:moveTo>
                <a:lnTo>
                  <a:pt x="1385443" y="469519"/>
                </a:lnTo>
                <a:lnTo>
                  <a:pt x="1376045" y="496951"/>
                </a:lnTo>
                <a:lnTo>
                  <a:pt x="1403350" y="506349"/>
                </a:lnTo>
                <a:lnTo>
                  <a:pt x="1412748" y="478917"/>
                </a:lnTo>
                <a:close/>
              </a:path>
              <a:path w="2678429" h="1080770">
                <a:moveTo>
                  <a:pt x="1458976" y="1080516"/>
                </a:moveTo>
                <a:lnTo>
                  <a:pt x="1455496" y="1067308"/>
                </a:lnTo>
                <a:lnTo>
                  <a:pt x="1417066" y="921004"/>
                </a:lnTo>
                <a:lnTo>
                  <a:pt x="1413725" y="914222"/>
                </a:lnTo>
                <a:lnTo>
                  <a:pt x="1408252" y="909408"/>
                </a:lnTo>
                <a:lnTo>
                  <a:pt x="1401356" y="906995"/>
                </a:lnTo>
                <a:lnTo>
                  <a:pt x="1393825" y="907415"/>
                </a:lnTo>
                <a:lnTo>
                  <a:pt x="1387030" y="910755"/>
                </a:lnTo>
                <a:lnTo>
                  <a:pt x="1382217" y="916241"/>
                </a:lnTo>
                <a:lnTo>
                  <a:pt x="1379804" y="923175"/>
                </a:lnTo>
                <a:lnTo>
                  <a:pt x="1380236" y="930783"/>
                </a:lnTo>
                <a:lnTo>
                  <a:pt x="1395971" y="990600"/>
                </a:lnTo>
                <a:lnTo>
                  <a:pt x="925576" y="520192"/>
                </a:lnTo>
                <a:lnTo>
                  <a:pt x="898652" y="547116"/>
                </a:lnTo>
                <a:lnTo>
                  <a:pt x="1369047" y="1017524"/>
                </a:lnTo>
                <a:lnTo>
                  <a:pt x="1309243" y="1001776"/>
                </a:lnTo>
                <a:lnTo>
                  <a:pt x="1285443" y="1022908"/>
                </a:lnTo>
                <a:lnTo>
                  <a:pt x="1287856" y="1029804"/>
                </a:lnTo>
                <a:lnTo>
                  <a:pt x="1292669" y="1035278"/>
                </a:lnTo>
                <a:lnTo>
                  <a:pt x="1299464" y="1038606"/>
                </a:lnTo>
                <a:lnTo>
                  <a:pt x="1458976" y="1080516"/>
                </a:lnTo>
                <a:close/>
              </a:path>
              <a:path w="2678429" h="1080770">
                <a:moveTo>
                  <a:pt x="1467612" y="497713"/>
                </a:moveTo>
                <a:lnTo>
                  <a:pt x="1440180" y="488315"/>
                </a:lnTo>
                <a:lnTo>
                  <a:pt x="1430782" y="515747"/>
                </a:lnTo>
                <a:lnTo>
                  <a:pt x="1458214" y="525145"/>
                </a:lnTo>
                <a:lnTo>
                  <a:pt x="1467612" y="497713"/>
                </a:lnTo>
                <a:close/>
              </a:path>
              <a:path w="2678429" h="1080770">
                <a:moveTo>
                  <a:pt x="1522349" y="516509"/>
                </a:moveTo>
                <a:lnTo>
                  <a:pt x="1494917" y="507111"/>
                </a:lnTo>
                <a:lnTo>
                  <a:pt x="1485519" y="534543"/>
                </a:lnTo>
                <a:lnTo>
                  <a:pt x="1512951" y="543941"/>
                </a:lnTo>
                <a:lnTo>
                  <a:pt x="1522349" y="516509"/>
                </a:lnTo>
                <a:close/>
              </a:path>
              <a:path w="2678429" h="1080770">
                <a:moveTo>
                  <a:pt x="1577086" y="535305"/>
                </a:moveTo>
                <a:lnTo>
                  <a:pt x="1549781" y="525907"/>
                </a:lnTo>
                <a:lnTo>
                  <a:pt x="1540383" y="553339"/>
                </a:lnTo>
                <a:lnTo>
                  <a:pt x="1567815" y="562737"/>
                </a:lnTo>
                <a:lnTo>
                  <a:pt x="1577086" y="535305"/>
                </a:lnTo>
                <a:close/>
              </a:path>
              <a:path w="2678429" h="1080770">
                <a:moveTo>
                  <a:pt x="1631950" y="554101"/>
                </a:moveTo>
                <a:lnTo>
                  <a:pt x="1604518" y="544703"/>
                </a:lnTo>
                <a:lnTo>
                  <a:pt x="1595120" y="572135"/>
                </a:lnTo>
                <a:lnTo>
                  <a:pt x="1622552" y="581533"/>
                </a:lnTo>
                <a:lnTo>
                  <a:pt x="1631950" y="554101"/>
                </a:lnTo>
                <a:close/>
              </a:path>
              <a:path w="2678429" h="1080770">
                <a:moveTo>
                  <a:pt x="1686687" y="572897"/>
                </a:moveTo>
                <a:lnTo>
                  <a:pt x="1659255" y="563499"/>
                </a:lnTo>
                <a:lnTo>
                  <a:pt x="1649984" y="590931"/>
                </a:lnTo>
                <a:lnTo>
                  <a:pt x="1677289" y="600329"/>
                </a:lnTo>
                <a:lnTo>
                  <a:pt x="1686687" y="572897"/>
                </a:lnTo>
                <a:close/>
              </a:path>
              <a:path w="2678429" h="1080770">
                <a:moveTo>
                  <a:pt x="1741551" y="591693"/>
                </a:moveTo>
                <a:lnTo>
                  <a:pt x="1714119" y="582295"/>
                </a:lnTo>
                <a:lnTo>
                  <a:pt x="1704721" y="609600"/>
                </a:lnTo>
                <a:lnTo>
                  <a:pt x="1732153" y="618998"/>
                </a:lnTo>
                <a:lnTo>
                  <a:pt x="1741551" y="591693"/>
                </a:lnTo>
                <a:close/>
              </a:path>
              <a:path w="2678429" h="1080770">
                <a:moveTo>
                  <a:pt x="1796288" y="610489"/>
                </a:moveTo>
                <a:lnTo>
                  <a:pt x="1768856" y="601091"/>
                </a:lnTo>
                <a:lnTo>
                  <a:pt x="1759458" y="628396"/>
                </a:lnTo>
                <a:lnTo>
                  <a:pt x="1786890" y="637794"/>
                </a:lnTo>
                <a:lnTo>
                  <a:pt x="1796288" y="610489"/>
                </a:lnTo>
                <a:close/>
              </a:path>
              <a:path w="2678429" h="1080770">
                <a:moveTo>
                  <a:pt x="1851025" y="629285"/>
                </a:moveTo>
                <a:lnTo>
                  <a:pt x="1823720" y="619887"/>
                </a:lnTo>
                <a:lnTo>
                  <a:pt x="1814322" y="647192"/>
                </a:lnTo>
                <a:lnTo>
                  <a:pt x="1841627" y="656590"/>
                </a:lnTo>
                <a:lnTo>
                  <a:pt x="1851025" y="629285"/>
                </a:lnTo>
                <a:close/>
              </a:path>
              <a:path w="2678429" h="1080770">
                <a:moveTo>
                  <a:pt x="1905889" y="647954"/>
                </a:moveTo>
                <a:lnTo>
                  <a:pt x="1878457" y="638556"/>
                </a:lnTo>
                <a:lnTo>
                  <a:pt x="1869059" y="665988"/>
                </a:lnTo>
                <a:lnTo>
                  <a:pt x="1896491" y="675386"/>
                </a:lnTo>
                <a:lnTo>
                  <a:pt x="1905889" y="647954"/>
                </a:lnTo>
                <a:close/>
              </a:path>
              <a:path w="2678429" h="1080770">
                <a:moveTo>
                  <a:pt x="1960626" y="666750"/>
                </a:moveTo>
                <a:lnTo>
                  <a:pt x="1933194" y="657352"/>
                </a:lnTo>
                <a:lnTo>
                  <a:pt x="1923796" y="684784"/>
                </a:lnTo>
                <a:lnTo>
                  <a:pt x="1951228" y="694182"/>
                </a:lnTo>
                <a:lnTo>
                  <a:pt x="1960626" y="666750"/>
                </a:lnTo>
                <a:close/>
              </a:path>
              <a:path w="2678429" h="1080770">
                <a:moveTo>
                  <a:pt x="2015363" y="685546"/>
                </a:moveTo>
                <a:lnTo>
                  <a:pt x="1988058" y="676148"/>
                </a:lnTo>
                <a:lnTo>
                  <a:pt x="1978660" y="703580"/>
                </a:lnTo>
                <a:lnTo>
                  <a:pt x="2005965" y="712978"/>
                </a:lnTo>
                <a:lnTo>
                  <a:pt x="2015363" y="685546"/>
                </a:lnTo>
                <a:close/>
              </a:path>
              <a:path w="2678429" h="1080770">
                <a:moveTo>
                  <a:pt x="2070227" y="704342"/>
                </a:moveTo>
                <a:lnTo>
                  <a:pt x="2042795" y="694944"/>
                </a:lnTo>
                <a:lnTo>
                  <a:pt x="2033397" y="722376"/>
                </a:lnTo>
                <a:lnTo>
                  <a:pt x="2060829" y="731774"/>
                </a:lnTo>
                <a:lnTo>
                  <a:pt x="2070227" y="704342"/>
                </a:lnTo>
                <a:close/>
              </a:path>
              <a:path w="2678429" h="1080770">
                <a:moveTo>
                  <a:pt x="2124964" y="723138"/>
                </a:moveTo>
                <a:lnTo>
                  <a:pt x="2097532" y="713740"/>
                </a:lnTo>
                <a:lnTo>
                  <a:pt x="2088134" y="741172"/>
                </a:lnTo>
                <a:lnTo>
                  <a:pt x="2115566" y="750570"/>
                </a:lnTo>
                <a:lnTo>
                  <a:pt x="2124964" y="723138"/>
                </a:lnTo>
                <a:close/>
              </a:path>
              <a:path w="2678429" h="1080770">
                <a:moveTo>
                  <a:pt x="2179701" y="741934"/>
                </a:moveTo>
                <a:lnTo>
                  <a:pt x="2152396" y="732536"/>
                </a:lnTo>
                <a:lnTo>
                  <a:pt x="2142998" y="759968"/>
                </a:lnTo>
                <a:lnTo>
                  <a:pt x="2170303" y="769366"/>
                </a:lnTo>
                <a:lnTo>
                  <a:pt x="2179701" y="741934"/>
                </a:lnTo>
                <a:close/>
              </a:path>
              <a:path w="2678429" h="1080770">
                <a:moveTo>
                  <a:pt x="2234565" y="760730"/>
                </a:moveTo>
                <a:lnTo>
                  <a:pt x="2207133" y="751332"/>
                </a:lnTo>
                <a:lnTo>
                  <a:pt x="2197735" y="778764"/>
                </a:lnTo>
                <a:lnTo>
                  <a:pt x="2225167" y="788035"/>
                </a:lnTo>
                <a:lnTo>
                  <a:pt x="2234565" y="760730"/>
                </a:lnTo>
                <a:close/>
              </a:path>
              <a:path w="2678429" h="1080770">
                <a:moveTo>
                  <a:pt x="2289302" y="779526"/>
                </a:moveTo>
                <a:lnTo>
                  <a:pt x="2261870" y="770128"/>
                </a:lnTo>
                <a:lnTo>
                  <a:pt x="2252472" y="797433"/>
                </a:lnTo>
                <a:lnTo>
                  <a:pt x="2279904" y="806831"/>
                </a:lnTo>
                <a:lnTo>
                  <a:pt x="2289302" y="779526"/>
                </a:lnTo>
                <a:close/>
              </a:path>
              <a:path w="2678429" h="1080770">
                <a:moveTo>
                  <a:pt x="2344039" y="798322"/>
                </a:moveTo>
                <a:lnTo>
                  <a:pt x="2316734" y="788924"/>
                </a:lnTo>
                <a:lnTo>
                  <a:pt x="2307336" y="816229"/>
                </a:lnTo>
                <a:lnTo>
                  <a:pt x="2334641" y="825627"/>
                </a:lnTo>
                <a:lnTo>
                  <a:pt x="2344039" y="798322"/>
                </a:lnTo>
                <a:close/>
              </a:path>
              <a:path w="2678429" h="1080770">
                <a:moveTo>
                  <a:pt x="2398903" y="816991"/>
                </a:moveTo>
                <a:lnTo>
                  <a:pt x="2371471" y="807720"/>
                </a:lnTo>
                <a:lnTo>
                  <a:pt x="2362073" y="835025"/>
                </a:lnTo>
                <a:lnTo>
                  <a:pt x="2389505" y="844423"/>
                </a:lnTo>
                <a:lnTo>
                  <a:pt x="2398903" y="816991"/>
                </a:lnTo>
                <a:close/>
              </a:path>
              <a:path w="2678429" h="1080770">
                <a:moveTo>
                  <a:pt x="2453640" y="835787"/>
                </a:moveTo>
                <a:lnTo>
                  <a:pt x="2426208" y="826389"/>
                </a:lnTo>
                <a:lnTo>
                  <a:pt x="2416810" y="853821"/>
                </a:lnTo>
                <a:lnTo>
                  <a:pt x="2444242" y="863219"/>
                </a:lnTo>
                <a:lnTo>
                  <a:pt x="2453640" y="835787"/>
                </a:lnTo>
                <a:close/>
              </a:path>
              <a:path w="2678429" h="1080770">
                <a:moveTo>
                  <a:pt x="2508377" y="854583"/>
                </a:moveTo>
                <a:lnTo>
                  <a:pt x="2481072" y="845185"/>
                </a:lnTo>
                <a:lnTo>
                  <a:pt x="2471674" y="872617"/>
                </a:lnTo>
                <a:lnTo>
                  <a:pt x="2498979" y="882015"/>
                </a:lnTo>
                <a:lnTo>
                  <a:pt x="2508377" y="854583"/>
                </a:lnTo>
                <a:close/>
              </a:path>
              <a:path w="2678429" h="1080770">
                <a:moveTo>
                  <a:pt x="2563241" y="873379"/>
                </a:moveTo>
                <a:lnTo>
                  <a:pt x="2535809" y="863981"/>
                </a:lnTo>
                <a:lnTo>
                  <a:pt x="2526411" y="891413"/>
                </a:lnTo>
                <a:lnTo>
                  <a:pt x="2553843" y="900811"/>
                </a:lnTo>
                <a:lnTo>
                  <a:pt x="2563241" y="873379"/>
                </a:lnTo>
                <a:close/>
              </a:path>
              <a:path w="2678429" h="1080770">
                <a:moveTo>
                  <a:pt x="2678277" y="928243"/>
                </a:moveTo>
                <a:lnTo>
                  <a:pt x="2655252" y="901573"/>
                </a:lnTo>
                <a:lnTo>
                  <a:pt x="2623896" y="865263"/>
                </a:lnTo>
                <a:lnTo>
                  <a:pt x="2623896" y="909510"/>
                </a:lnTo>
                <a:lnTo>
                  <a:pt x="2611158" y="912075"/>
                </a:lnTo>
                <a:lnTo>
                  <a:pt x="2615400" y="899668"/>
                </a:lnTo>
                <a:lnTo>
                  <a:pt x="2623896" y="909510"/>
                </a:lnTo>
                <a:lnTo>
                  <a:pt x="2623896" y="865263"/>
                </a:lnTo>
                <a:lnTo>
                  <a:pt x="2596261" y="833247"/>
                </a:lnTo>
                <a:lnTo>
                  <a:pt x="2591054" y="827151"/>
                </a:lnTo>
                <a:lnTo>
                  <a:pt x="2581910" y="826516"/>
                </a:lnTo>
                <a:lnTo>
                  <a:pt x="2575814" y="831723"/>
                </a:lnTo>
                <a:lnTo>
                  <a:pt x="2569845" y="836930"/>
                </a:lnTo>
                <a:lnTo>
                  <a:pt x="2569083" y="846074"/>
                </a:lnTo>
                <a:lnTo>
                  <a:pt x="2574417" y="852170"/>
                </a:lnTo>
                <a:lnTo>
                  <a:pt x="2605151" y="887793"/>
                </a:lnTo>
                <a:lnTo>
                  <a:pt x="2590546" y="882777"/>
                </a:lnTo>
                <a:lnTo>
                  <a:pt x="2581275" y="910209"/>
                </a:lnTo>
                <a:lnTo>
                  <a:pt x="2595702" y="915187"/>
                </a:lnTo>
                <a:lnTo>
                  <a:pt x="2541778" y="925957"/>
                </a:lnTo>
                <a:lnTo>
                  <a:pt x="2536698" y="933577"/>
                </a:lnTo>
                <a:lnTo>
                  <a:pt x="2538222" y="941451"/>
                </a:lnTo>
                <a:lnTo>
                  <a:pt x="2539873" y="949325"/>
                </a:lnTo>
                <a:lnTo>
                  <a:pt x="2547493" y="954405"/>
                </a:lnTo>
                <a:lnTo>
                  <a:pt x="2555240" y="952754"/>
                </a:lnTo>
                <a:lnTo>
                  <a:pt x="2655989" y="932561"/>
                </a:lnTo>
                <a:lnTo>
                  <a:pt x="2677541" y="928243"/>
                </a:lnTo>
                <a:lnTo>
                  <a:pt x="2678277" y="928243"/>
                </a:lnTo>
                <a:close/>
              </a:path>
            </a:pathLst>
          </a:custGeom>
          <a:solidFill>
            <a:srgbClr val="FF99CC"/>
          </a:solidFill>
        </p:spPr>
        <p:txBody>
          <a:bodyPr wrap="square" lIns="0" tIns="0" rIns="0" bIns="0" rtlCol="0"/>
          <a:lstStyle/>
          <a:p>
            <a:endParaRPr/>
          </a:p>
        </p:txBody>
      </p:sp>
      <p:sp>
        <p:nvSpPr>
          <p:cNvPr id="10" name="object 10"/>
          <p:cNvSpPr txBox="1"/>
          <p:nvPr/>
        </p:nvSpPr>
        <p:spPr>
          <a:xfrm>
            <a:off x="3368294" y="2234311"/>
            <a:ext cx="170180" cy="269240"/>
          </a:xfrm>
          <a:prstGeom prst="rect">
            <a:avLst/>
          </a:prstGeom>
        </p:spPr>
        <p:txBody>
          <a:bodyPr vert="horz" wrap="square" lIns="0" tIns="12065" rIns="0" bIns="0" rtlCol="0">
            <a:spAutoFit/>
          </a:bodyPr>
          <a:lstStyle/>
          <a:p>
            <a:pPr>
              <a:lnSpc>
                <a:spcPct val="100000"/>
              </a:lnSpc>
              <a:spcBef>
                <a:spcPts val="95"/>
              </a:spcBef>
            </a:pPr>
            <a:r>
              <a:rPr sz="1600" spc="-50" dirty="0">
                <a:latin typeface="Comic Sans MS"/>
                <a:cs typeface="Comic Sans MS"/>
              </a:rPr>
              <a:t>m</a:t>
            </a:r>
            <a:endParaRPr sz="1600">
              <a:latin typeface="Comic Sans MS"/>
              <a:cs typeface="Comic Sans MS"/>
            </a:endParaRPr>
          </a:p>
        </p:txBody>
      </p:sp>
      <p:sp>
        <p:nvSpPr>
          <p:cNvPr id="11" name="object 11"/>
          <p:cNvSpPr txBox="1"/>
          <p:nvPr/>
        </p:nvSpPr>
        <p:spPr>
          <a:xfrm>
            <a:off x="2504694" y="2359279"/>
            <a:ext cx="386080" cy="269240"/>
          </a:xfrm>
          <a:prstGeom prst="rect">
            <a:avLst/>
          </a:prstGeom>
        </p:spPr>
        <p:txBody>
          <a:bodyPr vert="horz" wrap="square" lIns="0" tIns="12065" rIns="0" bIns="0" rtlCol="0">
            <a:spAutoFit/>
          </a:bodyPr>
          <a:lstStyle/>
          <a:p>
            <a:pPr marL="25400">
              <a:lnSpc>
                <a:spcPct val="100000"/>
              </a:lnSpc>
              <a:spcBef>
                <a:spcPts val="95"/>
              </a:spcBef>
            </a:pPr>
            <a:r>
              <a:rPr sz="2400" spc="-30" baseline="13888" dirty="0">
                <a:latin typeface="Comic Sans MS"/>
                <a:cs typeface="Comic Sans MS"/>
              </a:rPr>
              <a:t>C</a:t>
            </a:r>
            <a:r>
              <a:rPr sz="1050" spc="-20" dirty="0">
                <a:latin typeface="Comic Sans MS"/>
                <a:cs typeface="Comic Sans MS"/>
              </a:rPr>
              <a:t>0,x</a:t>
            </a:r>
            <a:endParaRPr sz="1050">
              <a:latin typeface="Comic Sans MS"/>
              <a:cs typeface="Comic Sans MS"/>
            </a:endParaRPr>
          </a:p>
        </p:txBody>
      </p:sp>
      <p:sp>
        <p:nvSpPr>
          <p:cNvPr id="12" name="object 12"/>
          <p:cNvSpPr txBox="1"/>
          <p:nvPr/>
        </p:nvSpPr>
        <p:spPr>
          <a:xfrm>
            <a:off x="1844294" y="1319529"/>
            <a:ext cx="842644" cy="269240"/>
          </a:xfrm>
          <a:prstGeom prst="rect">
            <a:avLst/>
          </a:prstGeom>
        </p:spPr>
        <p:txBody>
          <a:bodyPr vert="horz" wrap="square" lIns="0" tIns="12065" rIns="0" bIns="0" rtlCol="0">
            <a:spAutoFit/>
          </a:bodyPr>
          <a:lstStyle/>
          <a:p>
            <a:pPr>
              <a:lnSpc>
                <a:spcPct val="100000"/>
              </a:lnSpc>
              <a:spcBef>
                <a:spcPts val="95"/>
              </a:spcBef>
            </a:pPr>
            <a:r>
              <a:rPr sz="1600" spc="-10" dirty="0">
                <a:latin typeface="Comic Sans MS"/>
                <a:cs typeface="Comic Sans MS"/>
              </a:rPr>
              <a:t>Initiator</a:t>
            </a:r>
            <a:endParaRPr sz="1600">
              <a:latin typeface="Comic Sans MS"/>
              <a:cs typeface="Comic Sans MS"/>
            </a:endParaRPr>
          </a:p>
        </p:txBody>
      </p:sp>
      <p:sp>
        <p:nvSpPr>
          <p:cNvPr id="13" name="object 13"/>
          <p:cNvSpPr txBox="1"/>
          <p:nvPr/>
        </p:nvSpPr>
        <p:spPr>
          <a:xfrm>
            <a:off x="1742694" y="2920111"/>
            <a:ext cx="3336925" cy="513080"/>
          </a:xfrm>
          <a:prstGeom prst="rect">
            <a:avLst/>
          </a:prstGeom>
        </p:spPr>
        <p:txBody>
          <a:bodyPr vert="horz" wrap="square" lIns="0" tIns="12065" rIns="0" bIns="0" rtlCol="0">
            <a:spAutoFit/>
          </a:bodyPr>
          <a:lstStyle/>
          <a:p>
            <a:pPr marL="25400">
              <a:lnSpc>
                <a:spcPct val="100000"/>
              </a:lnSpc>
              <a:spcBef>
                <a:spcPts val="95"/>
              </a:spcBef>
              <a:tabLst>
                <a:tab pos="2997200" algn="l"/>
              </a:tabLst>
            </a:pPr>
            <a:r>
              <a:rPr sz="1600" spc="-10" dirty="0">
                <a:latin typeface="Comic Sans MS"/>
                <a:cs typeface="Comic Sans MS"/>
              </a:rPr>
              <a:t>Checkpoint</a:t>
            </a:r>
            <a:r>
              <a:rPr sz="1600" dirty="0">
                <a:latin typeface="Comic Sans MS"/>
                <a:cs typeface="Comic Sans MS"/>
              </a:rPr>
              <a:t>	</a:t>
            </a:r>
            <a:r>
              <a:rPr sz="2400" spc="-30" baseline="8680" dirty="0">
                <a:latin typeface="Comic Sans MS"/>
                <a:cs typeface="Comic Sans MS"/>
              </a:rPr>
              <a:t>C</a:t>
            </a:r>
            <a:r>
              <a:rPr sz="1575" spc="-30" baseline="-7936" dirty="0">
                <a:latin typeface="Comic Sans MS"/>
                <a:cs typeface="Comic Sans MS"/>
              </a:rPr>
              <a:t>1,x</a:t>
            </a:r>
            <a:endParaRPr sz="1575" baseline="-7936">
              <a:latin typeface="Comic Sans MS"/>
              <a:cs typeface="Comic Sans MS"/>
            </a:endParaRPr>
          </a:p>
          <a:p>
            <a:pPr marL="25400">
              <a:lnSpc>
                <a:spcPct val="100000"/>
              </a:lnSpc>
            </a:pPr>
            <a:r>
              <a:rPr sz="1600" spc="-10" dirty="0">
                <a:latin typeface="Comic Sans MS"/>
                <a:cs typeface="Comic Sans MS"/>
              </a:rPr>
              <a:t>Inconsistency</a:t>
            </a:r>
            <a:endParaRPr sz="1600">
              <a:latin typeface="Comic Sans MS"/>
              <a:cs typeface="Comic Sans MS"/>
            </a:endParaRPr>
          </a:p>
        </p:txBody>
      </p:sp>
      <p:grpSp>
        <p:nvGrpSpPr>
          <p:cNvPr id="14" name="object 14"/>
          <p:cNvGrpSpPr/>
          <p:nvPr/>
        </p:nvGrpSpPr>
        <p:grpSpPr>
          <a:xfrm>
            <a:off x="6394450" y="1746250"/>
            <a:ext cx="3670300" cy="1231900"/>
            <a:chOff x="6394450" y="1746250"/>
            <a:chExt cx="3670300" cy="1231900"/>
          </a:xfrm>
        </p:grpSpPr>
        <p:sp>
          <p:nvSpPr>
            <p:cNvPr id="15" name="object 15"/>
            <p:cNvSpPr/>
            <p:nvPr/>
          </p:nvSpPr>
          <p:spPr>
            <a:xfrm>
              <a:off x="6400800" y="1752600"/>
              <a:ext cx="3657600" cy="0"/>
            </a:xfrm>
            <a:custGeom>
              <a:avLst/>
              <a:gdLst/>
              <a:ahLst/>
              <a:cxnLst/>
              <a:rect l="l" t="t" r="r" b="b"/>
              <a:pathLst>
                <a:path w="3657600">
                  <a:moveTo>
                    <a:pt x="0" y="0"/>
                  </a:moveTo>
                  <a:lnTo>
                    <a:pt x="3657600" y="0"/>
                  </a:lnTo>
                </a:path>
              </a:pathLst>
            </a:custGeom>
            <a:ln w="12192">
              <a:solidFill>
                <a:srgbClr val="CCEBFF"/>
              </a:solidFill>
            </a:ln>
          </p:spPr>
          <p:txBody>
            <a:bodyPr wrap="square" lIns="0" tIns="0" rIns="0" bIns="0" rtlCol="0"/>
            <a:lstStyle/>
            <a:p>
              <a:endParaRPr/>
            </a:p>
          </p:txBody>
        </p:sp>
        <p:sp>
          <p:nvSpPr>
            <p:cNvPr id="16" name="object 16"/>
            <p:cNvSpPr/>
            <p:nvPr/>
          </p:nvSpPr>
          <p:spPr>
            <a:xfrm>
              <a:off x="6400800" y="2286000"/>
              <a:ext cx="3657600" cy="533400"/>
            </a:xfrm>
            <a:custGeom>
              <a:avLst/>
              <a:gdLst/>
              <a:ahLst/>
              <a:cxnLst/>
              <a:rect l="l" t="t" r="r" b="b"/>
              <a:pathLst>
                <a:path w="3657600" h="533400">
                  <a:moveTo>
                    <a:pt x="0" y="0"/>
                  </a:moveTo>
                  <a:lnTo>
                    <a:pt x="609600" y="0"/>
                  </a:lnTo>
                </a:path>
                <a:path w="3657600" h="533400">
                  <a:moveTo>
                    <a:pt x="762000" y="0"/>
                  </a:moveTo>
                  <a:lnTo>
                    <a:pt x="3657600" y="0"/>
                  </a:lnTo>
                </a:path>
                <a:path w="3657600" h="533400">
                  <a:moveTo>
                    <a:pt x="0" y="533400"/>
                  </a:moveTo>
                  <a:lnTo>
                    <a:pt x="1143000" y="533400"/>
                  </a:lnTo>
                </a:path>
                <a:path w="3657600" h="533400">
                  <a:moveTo>
                    <a:pt x="1295400" y="533400"/>
                  </a:moveTo>
                  <a:lnTo>
                    <a:pt x="3657600" y="533400"/>
                  </a:lnTo>
                </a:path>
              </a:pathLst>
            </a:custGeom>
            <a:ln w="12192">
              <a:solidFill>
                <a:srgbClr val="CCEBFF"/>
              </a:solidFill>
            </a:ln>
          </p:spPr>
          <p:txBody>
            <a:bodyPr wrap="square" lIns="0" tIns="0" rIns="0" bIns="0" rtlCol="0"/>
            <a:lstStyle/>
            <a:p>
              <a:endParaRPr/>
            </a:p>
          </p:txBody>
        </p:sp>
        <p:sp>
          <p:nvSpPr>
            <p:cNvPr id="17" name="object 17"/>
            <p:cNvSpPr/>
            <p:nvPr/>
          </p:nvSpPr>
          <p:spPr>
            <a:xfrm>
              <a:off x="7010400" y="2057400"/>
              <a:ext cx="685800" cy="914400"/>
            </a:xfrm>
            <a:custGeom>
              <a:avLst/>
              <a:gdLst/>
              <a:ahLst/>
              <a:cxnLst/>
              <a:rect l="l" t="t" r="r" b="b"/>
              <a:pathLst>
                <a:path w="685800" h="914400">
                  <a:moveTo>
                    <a:pt x="0" y="381000"/>
                  </a:moveTo>
                  <a:lnTo>
                    <a:pt x="152400" y="381000"/>
                  </a:lnTo>
                  <a:lnTo>
                    <a:pt x="152400" y="0"/>
                  </a:lnTo>
                  <a:lnTo>
                    <a:pt x="0" y="0"/>
                  </a:lnTo>
                  <a:lnTo>
                    <a:pt x="0" y="381000"/>
                  </a:lnTo>
                  <a:close/>
                </a:path>
                <a:path w="685800" h="914400">
                  <a:moveTo>
                    <a:pt x="533400" y="914400"/>
                  </a:moveTo>
                  <a:lnTo>
                    <a:pt x="685800" y="914400"/>
                  </a:lnTo>
                  <a:lnTo>
                    <a:pt x="685800" y="533400"/>
                  </a:lnTo>
                  <a:lnTo>
                    <a:pt x="533400" y="533400"/>
                  </a:lnTo>
                  <a:lnTo>
                    <a:pt x="533400" y="914400"/>
                  </a:lnTo>
                  <a:close/>
                </a:path>
              </a:pathLst>
            </a:custGeom>
            <a:ln w="12192">
              <a:solidFill>
                <a:srgbClr val="000000"/>
              </a:solidFill>
            </a:ln>
          </p:spPr>
          <p:txBody>
            <a:bodyPr wrap="square" lIns="0" tIns="0" rIns="0" bIns="0" rtlCol="0"/>
            <a:lstStyle/>
            <a:p>
              <a:endParaRPr/>
            </a:p>
          </p:txBody>
        </p:sp>
      </p:grpSp>
      <p:sp>
        <p:nvSpPr>
          <p:cNvPr id="18" name="object 18"/>
          <p:cNvSpPr txBox="1"/>
          <p:nvPr/>
        </p:nvSpPr>
        <p:spPr>
          <a:xfrm>
            <a:off x="6074028" y="2081911"/>
            <a:ext cx="26416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19" name="object 19"/>
          <p:cNvSpPr txBox="1"/>
          <p:nvPr/>
        </p:nvSpPr>
        <p:spPr>
          <a:xfrm>
            <a:off x="5997828" y="2615311"/>
            <a:ext cx="242570" cy="269240"/>
          </a:xfrm>
          <a:prstGeom prst="rect">
            <a:avLst/>
          </a:prstGeom>
        </p:spPr>
        <p:txBody>
          <a:bodyPr vert="horz" wrap="square" lIns="0" tIns="12065" rIns="0" bIns="0" rtlCol="0">
            <a:spAutoFit/>
          </a:bodyPr>
          <a:lstStyle/>
          <a:p>
            <a:pPr marL="38100">
              <a:lnSpc>
                <a:spcPct val="100000"/>
              </a:lnSpc>
              <a:spcBef>
                <a:spcPts val="95"/>
              </a:spcBef>
            </a:pPr>
            <a:r>
              <a:rPr sz="1600" spc="-25" dirty="0">
                <a:latin typeface="Comic Sans MS"/>
                <a:cs typeface="Comic Sans MS"/>
              </a:rPr>
              <a:t>P</a:t>
            </a:r>
            <a:r>
              <a:rPr sz="1575" spc="-37" baseline="-21164" dirty="0">
                <a:latin typeface="Comic Sans MS"/>
                <a:cs typeface="Comic Sans MS"/>
              </a:rPr>
              <a:t>1</a:t>
            </a:r>
            <a:endParaRPr sz="1575" baseline="-21164">
              <a:latin typeface="Comic Sans MS"/>
              <a:cs typeface="Comic Sans MS"/>
            </a:endParaRPr>
          </a:p>
        </p:txBody>
      </p:sp>
      <p:sp>
        <p:nvSpPr>
          <p:cNvPr id="20" name="object 20"/>
          <p:cNvSpPr/>
          <p:nvPr/>
        </p:nvSpPr>
        <p:spPr>
          <a:xfrm>
            <a:off x="6618973" y="1740153"/>
            <a:ext cx="2449830" cy="1095375"/>
          </a:xfrm>
          <a:custGeom>
            <a:avLst/>
            <a:gdLst/>
            <a:ahLst/>
            <a:cxnLst/>
            <a:rect l="l" t="t" r="r" b="b"/>
            <a:pathLst>
              <a:path w="2449829" h="1095375">
                <a:moveTo>
                  <a:pt x="43573" y="11557"/>
                </a:moveTo>
                <a:lnTo>
                  <a:pt x="17030" y="0"/>
                </a:lnTo>
                <a:lnTo>
                  <a:pt x="11188" y="13208"/>
                </a:lnTo>
                <a:lnTo>
                  <a:pt x="0" y="22479"/>
                </a:lnTo>
                <a:lnTo>
                  <a:pt x="18554" y="44704"/>
                </a:lnTo>
                <a:lnTo>
                  <a:pt x="28371" y="36563"/>
                </a:lnTo>
                <a:lnTo>
                  <a:pt x="31889" y="38100"/>
                </a:lnTo>
                <a:lnTo>
                  <a:pt x="34975" y="31089"/>
                </a:lnTo>
                <a:lnTo>
                  <a:pt x="40906" y="26162"/>
                </a:lnTo>
                <a:lnTo>
                  <a:pt x="38442" y="23215"/>
                </a:lnTo>
                <a:lnTo>
                  <a:pt x="43573" y="11557"/>
                </a:lnTo>
                <a:close/>
              </a:path>
              <a:path w="2449829" h="1095375">
                <a:moveTo>
                  <a:pt x="96532" y="34798"/>
                </a:moveTo>
                <a:lnTo>
                  <a:pt x="69989" y="23114"/>
                </a:lnTo>
                <a:lnTo>
                  <a:pt x="58788" y="48831"/>
                </a:lnTo>
                <a:lnTo>
                  <a:pt x="37096" y="66929"/>
                </a:lnTo>
                <a:lnTo>
                  <a:pt x="55638" y="89154"/>
                </a:lnTo>
                <a:lnTo>
                  <a:pt x="77863" y="70612"/>
                </a:lnTo>
                <a:lnTo>
                  <a:pt x="61506" y="51015"/>
                </a:lnTo>
                <a:lnTo>
                  <a:pt x="84975" y="61341"/>
                </a:lnTo>
                <a:lnTo>
                  <a:pt x="96532" y="34798"/>
                </a:lnTo>
                <a:close/>
              </a:path>
              <a:path w="2449829" h="1095375">
                <a:moveTo>
                  <a:pt x="114947" y="115189"/>
                </a:moveTo>
                <a:lnTo>
                  <a:pt x="96405" y="92964"/>
                </a:lnTo>
                <a:lnTo>
                  <a:pt x="74180" y="111506"/>
                </a:lnTo>
                <a:lnTo>
                  <a:pt x="92722" y="133731"/>
                </a:lnTo>
                <a:lnTo>
                  <a:pt x="114947" y="115189"/>
                </a:lnTo>
                <a:close/>
              </a:path>
              <a:path w="2449829" h="1095375">
                <a:moveTo>
                  <a:pt x="149618" y="57912"/>
                </a:moveTo>
                <a:lnTo>
                  <a:pt x="123075" y="46355"/>
                </a:lnTo>
                <a:lnTo>
                  <a:pt x="111518" y="72898"/>
                </a:lnTo>
                <a:lnTo>
                  <a:pt x="138061" y="84455"/>
                </a:lnTo>
                <a:lnTo>
                  <a:pt x="149618" y="57912"/>
                </a:lnTo>
                <a:close/>
              </a:path>
              <a:path w="2449829" h="1095375">
                <a:moveTo>
                  <a:pt x="152031" y="159639"/>
                </a:moveTo>
                <a:lnTo>
                  <a:pt x="133489" y="137414"/>
                </a:lnTo>
                <a:lnTo>
                  <a:pt x="111264" y="155956"/>
                </a:lnTo>
                <a:lnTo>
                  <a:pt x="129806" y="178181"/>
                </a:lnTo>
                <a:lnTo>
                  <a:pt x="152031" y="159639"/>
                </a:lnTo>
                <a:close/>
              </a:path>
              <a:path w="2449829" h="1095375">
                <a:moveTo>
                  <a:pt x="189115" y="204089"/>
                </a:moveTo>
                <a:lnTo>
                  <a:pt x="170573" y="181864"/>
                </a:lnTo>
                <a:lnTo>
                  <a:pt x="148348" y="200406"/>
                </a:lnTo>
                <a:lnTo>
                  <a:pt x="166890" y="222631"/>
                </a:lnTo>
                <a:lnTo>
                  <a:pt x="189115" y="204089"/>
                </a:lnTo>
                <a:close/>
              </a:path>
              <a:path w="2449829" h="1095375">
                <a:moveTo>
                  <a:pt x="202704" y="81153"/>
                </a:moveTo>
                <a:lnTo>
                  <a:pt x="176161" y="69596"/>
                </a:lnTo>
                <a:lnTo>
                  <a:pt x="164604" y="96139"/>
                </a:lnTo>
                <a:lnTo>
                  <a:pt x="191020" y="107696"/>
                </a:lnTo>
                <a:lnTo>
                  <a:pt x="202704" y="81153"/>
                </a:lnTo>
                <a:close/>
              </a:path>
              <a:path w="2449829" h="1095375">
                <a:moveTo>
                  <a:pt x="226199" y="248666"/>
                </a:moveTo>
                <a:lnTo>
                  <a:pt x="207657" y="226441"/>
                </a:lnTo>
                <a:lnTo>
                  <a:pt x="185432" y="244983"/>
                </a:lnTo>
                <a:lnTo>
                  <a:pt x="203974" y="267208"/>
                </a:lnTo>
                <a:lnTo>
                  <a:pt x="226199" y="248666"/>
                </a:lnTo>
                <a:close/>
              </a:path>
              <a:path w="2449829" h="1095375">
                <a:moveTo>
                  <a:pt x="255790" y="104394"/>
                </a:moveTo>
                <a:lnTo>
                  <a:pt x="229247" y="92837"/>
                </a:lnTo>
                <a:lnTo>
                  <a:pt x="217563" y="119380"/>
                </a:lnTo>
                <a:lnTo>
                  <a:pt x="244106" y="130937"/>
                </a:lnTo>
                <a:lnTo>
                  <a:pt x="255790" y="104394"/>
                </a:lnTo>
                <a:close/>
              </a:path>
              <a:path w="2449829" h="1095375">
                <a:moveTo>
                  <a:pt x="263283" y="293116"/>
                </a:moveTo>
                <a:lnTo>
                  <a:pt x="244741" y="270891"/>
                </a:lnTo>
                <a:lnTo>
                  <a:pt x="222516" y="289433"/>
                </a:lnTo>
                <a:lnTo>
                  <a:pt x="241058" y="311658"/>
                </a:lnTo>
                <a:lnTo>
                  <a:pt x="263283" y="293116"/>
                </a:lnTo>
                <a:close/>
              </a:path>
              <a:path w="2449829" h="1095375">
                <a:moveTo>
                  <a:pt x="300367" y="337566"/>
                </a:moveTo>
                <a:lnTo>
                  <a:pt x="281825" y="315341"/>
                </a:lnTo>
                <a:lnTo>
                  <a:pt x="259600" y="333883"/>
                </a:lnTo>
                <a:lnTo>
                  <a:pt x="278142" y="356108"/>
                </a:lnTo>
                <a:lnTo>
                  <a:pt x="300367" y="337566"/>
                </a:lnTo>
                <a:close/>
              </a:path>
              <a:path w="2449829" h="1095375">
                <a:moveTo>
                  <a:pt x="308749" y="127635"/>
                </a:moveTo>
                <a:lnTo>
                  <a:pt x="282333" y="115951"/>
                </a:lnTo>
                <a:lnTo>
                  <a:pt x="270649" y="142494"/>
                </a:lnTo>
                <a:lnTo>
                  <a:pt x="297192" y="154178"/>
                </a:lnTo>
                <a:lnTo>
                  <a:pt x="308749" y="127635"/>
                </a:lnTo>
                <a:close/>
              </a:path>
              <a:path w="2449829" h="1095375">
                <a:moveTo>
                  <a:pt x="337451" y="382143"/>
                </a:moveTo>
                <a:lnTo>
                  <a:pt x="318909" y="359791"/>
                </a:lnTo>
                <a:lnTo>
                  <a:pt x="296684" y="378333"/>
                </a:lnTo>
                <a:lnTo>
                  <a:pt x="315226" y="400685"/>
                </a:lnTo>
                <a:lnTo>
                  <a:pt x="337451" y="382143"/>
                </a:lnTo>
                <a:close/>
              </a:path>
              <a:path w="2449829" h="1095375">
                <a:moveTo>
                  <a:pt x="361835" y="150876"/>
                </a:moveTo>
                <a:lnTo>
                  <a:pt x="335292" y="139192"/>
                </a:lnTo>
                <a:lnTo>
                  <a:pt x="323735" y="165735"/>
                </a:lnTo>
                <a:lnTo>
                  <a:pt x="350278" y="177292"/>
                </a:lnTo>
                <a:lnTo>
                  <a:pt x="361835" y="150876"/>
                </a:lnTo>
                <a:close/>
              </a:path>
              <a:path w="2449829" h="1095375">
                <a:moveTo>
                  <a:pt x="392188" y="470408"/>
                </a:moveTo>
                <a:lnTo>
                  <a:pt x="388912" y="450850"/>
                </a:lnTo>
                <a:lnTo>
                  <a:pt x="381114" y="404368"/>
                </a:lnTo>
                <a:lnTo>
                  <a:pt x="371487" y="346837"/>
                </a:lnTo>
                <a:lnTo>
                  <a:pt x="370090" y="338963"/>
                </a:lnTo>
                <a:lnTo>
                  <a:pt x="362597" y="333629"/>
                </a:lnTo>
                <a:lnTo>
                  <a:pt x="354723" y="334899"/>
                </a:lnTo>
                <a:lnTo>
                  <a:pt x="346849" y="336296"/>
                </a:lnTo>
                <a:lnTo>
                  <a:pt x="341515" y="343789"/>
                </a:lnTo>
                <a:lnTo>
                  <a:pt x="342912" y="351663"/>
                </a:lnTo>
                <a:lnTo>
                  <a:pt x="352272" y="407479"/>
                </a:lnTo>
                <a:lnTo>
                  <a:pt x="337527" y="419773"/>
                </a:lnTo>
                <a:lnTo>
                  <a:pt x="276745" y="397764"/>
                </a:lnTo>
                <a:lnTo>
                  <a:pt x="268363" y="401574"/>
                </a:lnTo>
                <a:lnTo>
                  <a:pt x="265696" y="409194"/>
                </a:lnTo>
                <a:lnTo>
                  <a:pt x="262902" y="416687"/>
                </a:lnTo>
                <a:lnTo>
                  <a:pt x="266839" y="424942"/>
                </a:lnTo>
                <a:lnTo>
                  <a:pt x="274332" y="427736"/>
                </a:lnTo>
                <a:lnTo>
                  <a:pt x="392188" y="470408"/>
                </a:lnTo>
                <a:close/>
              </a:path>
              <a:path w="2449829" h="1095375">
                <a:moveTo>
                  <a:pt x="414921" y="173990"/>
                </a:moveTo>
                <a:lnTo>
                  <a:pt x="388378" y="162433"/>
                </a:lnTo>
                <a:lnTo>
                  <a:pt x="376821" y="188976"/>
                </a:lnTo>
                <a:lnTo>
                  <a:pt x="403364" y="200533"/>
                </a:lnTo>
                <a:lnTo>
                  <a:pt x="414921" y="173990"/>
                </a:lnTo>
                <a:close/>
              </a:path>
              <a:path w="2449829" h="1095375">
                <a:moveTo>
                  <a:pt x="468007" y="197231"/>
                </a:moveTo>
                <a:lnTo>
                  <a:pt x="441464" y="185674"/>
                </a:lnTo>
                <a:lnTo>
                  <a:pt x="429780" y="212217"/>
                </a:lnTo>
                <a:lnTo>
                  <a:pt x="456323" y="223774"/>
                </a:lnTo>
                <a:lnTo>
                  <a:pt x="468007" y="197231"/>
                </a:lnTo>
                <a:close/>
              </a:path>
              <a:path w="2449829" h="1095375">
                <a:moveTo>
                  <a:pt x="520966" y="220472"/>
                </a:moveTo>
                <a:lnTo>
                  <a:pt x="494550" y="208915"/>
                </a:lnTo>
                <a:lnTo>
                  <a:pt x="482866" y="235331"/>
                </a:lnTo>
                <a:lnTo>
                  <a:pt x="509409" y="247015"/>
                </a:lnTo>
                <a:lnTo>
                  <a:pt x="520966" y="220472"/>
                </a:lnTo>
                <a:close/>
              </a:path>
              <a:path w="2449829" h="1095375">
                <a:moveTo>
                  <a:pt x="574052" y="243713"/>
                </a:moveTo>
                <a:lnTo>
                  <a:pt x="547509" y="232029"/>
                </a:lnTo>
                <a:lnTo>
                  <a:pt x="535952" y="258572"/>
                </a:lnTo>
                <a:lnTo>
                  <a:pt x="562495" y="270256"/>
                </a:lnTo>
                <a:lnTo>
                  <a:pt x="574052" y="243713"/>
                </a:lnTo>
                <a:close/>
              </a:path>
              <a:path w="2449829" h="1095375">
                <a:moveTo>
                  <a:pt x="627138" y="266827"/>
                </a:moveTo>
                <a:lnTo>
                  <a:pt x="600595" y="255270"/>
                </a:lnTo>
                <a:lnTo>
                  <a:pt x="589038" y="281813"/>
                </a:lnTo>
                <a:lnTo>
                  <a:pt x="615581" y="293370"/>
                </a:lnTo>
                <a:lnTo>
                  <a:pt x="627138" y="266827"/>
                </a:lnTo>
                <a:close/>
              </a:path>
              <a:path w="2449829" h="1095375">
                <a:moveTo>
                  <a:pt x="680224" y="290068"/>
                </a:moveTo>
                <a:lnTo>
                  <a:pt x="653681" y="278511"/>
                </a:lnTo>
                <a:lnTo>
                  <a:pt x="642124" y="305054"/>
                </a:lnTo>
                <a:lnTo>
                  <a:pt x="668540" y="316611"/>
                </a:lnTo>
                <a:lnTo>
                  <a:pt x="680224" y="290068"/>
                </a:lnTo>
                <a:close/>
              </a:path>
              <a:path w="2449829" h="1095375">
                <a:moveTo>
                  <a:pt x="733310" y="313309"/>
                </a:moveTo>
                <a:lnTo>
                  <a:pt x="706767" y="301752"/>
                </a:lnTo>
                <a:lnTo>
                  <a:pt x="695083" y="328168"/>
                </a:lnTo>
                <a:lnTo>
                  <a:pt x="721626" y="339852"/>
                </a:lnTo>
                <a:lnTo>
                  <a:pt x="733310" y="313309"/>
                </a:lnTo>
                <a:close/>
              </a:path>
              <a:path w="2449829" h="1095375">
                <a:moveTo>
                  <a:pt x="786269" y="336550"/>
                </a:moveTo>
                <a:lnTo>
                  <a:pt x="759726" y="324866"/>
                </a:lnTo>
                <a:lnTo>
                  <a:pt x="748169" y="351409"/>
                </a:lnTo>
                <a:lnTo>
                  <a:pt x="774712" y="363093"/>
                </a:lnTo>
                <a:lnTo>
                  <a:pt x="786269" y="336550"/>
                </a:lnTo>
                <a:close/>
              </a:path>
              <a:path w="2449829" h="1095375">
                <a:moveTo>
                  <a:pt x="839355" y="359791"/>
                </a:moveTo>
                <a:lnTo>
                  <a:pt x="812812" y="348107"/>
                </a:lnTo>
                <a:lnTo>
                  <a:pt x="801255" y="374650"/>
                </a:lnTo>
                <a:lnTo>
                  <a:pt x="827798" y="386207"/>
                </a:lnTo>
                <a:lnTo>
                  <a:pt x="839355" y="359791"/>
                </a:lnTo>
                <a:close/>
              </a:path>
              <a:path w="2449829" h="1095375">
                <a:moveTo>
                  <a:pt x="892441" y="382905"/>
                </a:moveTo>
                <a:lnTo>
                  <a:pt x="865898" y="371348"/>
                </a:lnTo>
                <a:lnTo>
                  <a:pt x="854341" y="397891"/>
                </a:lnTo>
                <a:lnTo>
                  <a:pt x="880757" y="409448"/>
                </a:lnTo>
                <a:lnTo>
                  <a:pt x="892441" y="382905"/>
                </a:lnTo>
                <a:close/>
              </a:path>
              <a:path w="2449829" h="1095375">
                <a:moveTo>
                  <a:pt x="945527" y="406146"/>
                </a:moveTo>
                <a:lnTo>
                  <a:pt x="918984" y="394589"/>
                </a:lnTo>
                <a:lnTo>
                  <a:pt x="907300" y="421132"/>
                </a:lnTo>
                <a:lnTo>
                  <a:pt x="933843" y="432689"/>
                </a:lnTo>
                <a:lnTo>
                  <a:pt x="945527" y="406146"/>
                </a:lnTo>
                <a:close/>
              </a:path>
              <a:path w="2449829" h="1095375">
                <a:moveTo>
                  <a:pt x="998486" y="429387"/>
                </a:moveTo>
                <a:lnTo>
                  <a:pt x="971943" y="417703"/>
                </a:lnTo>
                <a:lnTo>
                  <a:pt x="960386" y="444246"/>
                </a:lnTo>
                <a:lnTo>
                  <a:pt x="986929" y="455930"/>
                </a:lnTo>
                <a:lnTo>
                  <a:pt x="998486" y="429387"/>
                </a:lnTo>
                <a:close/>
              </a:path>
              <a:path w="2449829" h="1095375">
                <a:moveTo>
                  <a:pt x="1051572" y="452628"/>
                </a:moveTo>
                <a:lnTo>
                  <a:pt x="1025029" y="440944"/>
                </a:lnTo>
                <a:lnTo>
                  <a:pt x="1013472" y="467487"/>
                </a:lnTo>
                <a:lnTo>
                  <a:pt x="1040015" y="479171"/>
                </a:lnTo>
                <a:lnTo>
                  <a:pt x="1051572" y="452628"/>
                </a:lnTo>
                <a:close/>
              </a:path>
              <a:path w="2449829" h="1095375">
                <a:moveTo>
                  <a:pt x="1104658" y="475742"/>
                </a:moveTo>
                <a:lnTo>
                  <a:pt x="1078115" y="464185"/>
                </a:lnTo>
                <a:lnTo>
                  <a:pt x="1066558" y="490728"/>
                </a:lnTo>
                <a:lnTo>
                  <a:pt x="1093101" y="502285"/>
                </a:lnTo>
                <a:lnTo>
                  <a:pt x="1104658" y="475742"/>
                </a:lnTo>
                <a:close/>
              </a:path>
              <a:path w="2449829" h="1095375">
                <a:moveTo>
                  <a:pt x="1157744" y="498983"/>
                </a:moveTo>
                <a:lnTo>
                  <a:pt x="1131201" y="487426"/>
                </a:lnTo>
                <a:lnTo>
                  <a:pt x="1119517" y="513969"/>
                </a:lnTo>
                <a:lnTo>
                  <a:pt x="1146060" y="525526"/>
                </a:lnTo>
                <a:lnTo>
                  <a:pt x="1157744" y="498983"/>
                </a:lnTo>
                <a:close/>
              </a:path>
              <a:path w="2449829" h="1095375">
                <a:moveTo>
                  <a:pt x="1210703" y="522224"/>
                </a:moveTo>
                <a:lnTo>
                  <a:pt x="1184287" y="510667"/>
                </a:lnTo>
                <a:lnTo>
                  <a:pt x="1172603" y="537083"/>
                </a:lnTo>
                <a:lnTo>
                  <a:pt x="1199146" y="548767"/>
                </a:lnTo>
                <a:lnTo>
                  <a:pt x="1210703" y="522224"/>
                </a:lnTo>
                <a:close/>
              </a:path>
              <a:path w="2449829" h="1095375">
                <a:moveTo>
                  <a:pt x="1263789" y="545465"/>
                </a:moveTo>
                <a:lnTo>
                  <a:pt x="1237246" y="533781"/>
                </a:lnTo>
                <a:lnTo>
                  <a:pt x="1225689" y="560324"/>
                </a:lnTo>
                <a:lnTo>
                  <a:pt x="1252232" y="572008"/>
                </a:lnTo>
                <a:lnTo>
                  <a:pt x="1263789" y="545465"/>
                </a:lnTo>
                <a:close/>
              </a:path>
              <a:path w="2449829" h="1095375">
                <a:moveTo>
                  <a:pt x="1316875" y="568579"/>
                </a:moveTo>
                <a:lnTo>
                  <a:pt x="1290332" y="557022"/>
                </a:lnTo>
                <a:lnTo>
                  <a:pt x="1278775" y="583565"/>
                </a:lnTo>
                <a:lnTo>
                  <a:pt x="1305318" y="595122"/>
                </a:lnTo>
                <a:lnTo>
                  <a:pt x="1316875" y="568579"/>
                </a:lnTo>
                <a:close/>
              </a:path>
              <a:path w="2449829" h="1095375">
                <a:moveTo>
                  <a:pt x="1369961" y="591820"/>
                </a:moveTo>
                <a:lnTo>
                  <a:pt x="1343418" y="580263"/>
                </a:lnTo>
                <a:lnTo>
                  <a:pt x="1331734" y="606806"/>
                </a:lnTo>
                <a:lnTo>
                  <a:pt x="1358277" y="618363"/>
                </a:lnTo>
                <a:lnTo>
                  <a:pt x="1369961" y="591820"/>
                </a:lnTo>
                <a:close/>
              </a:path>
              <a:path w="2449829" h="1095375">
                <a:moveTo>
                  <a:pt x="1423047" y="615061"/>
                </a:moveTo>
                <a:lnTo>
                  <a:pt x="1396504" y="603504"/>
                </a:lnTo>
                <a:lnTo>
                  <a:pt x="1384820" y="630047"/>
                </a:lnTo>
                <a:lnTo>
                  <a:pt x="1411363" y="641604"/>
                </a:lnTo>
                <a:lnTo>
                  <a:pt x="1423047" y="615061"/>
                </a:lnTo>
                <a:close/>
              </a:path>
              <a:path w="2449829" h="1095375">
                <a:moveTo>
                  <a:pt x="1458988" y="1080008"/>
                </a:moveTo>
                <a:lnTo>
                  <a:pt x="1455508" y="1066800"/>
                </a:lnTo>
                <a:lnTo>
                  <a:pt x="1445780" y="1029766"/>
                </a:lnTo>
                <a:lnTo>
                  <a:pt x="1445780" y="1039876"/>
                </a:lnTo>
                <a:lnTo>
                  <a:pt x="1418856" y="1066800"/>
                </a:lnTo>
                <a:lnTo>
                  <a:pt x="1427480" y="1058164"/>
                </a:lnTo>
                <a:lnTo>
                  <a:pt x="1445780" y="1039876"/>
                </a:lnTo>
                <a:lnTo>
                  <a:pt x="1445780" y="1029766"/>
                </a:lnTo>
                <a:lnTo>
                  <a:pt x="1417078" y="920496"/>
                </a:lnTo>
                <a:lnTo>
                  <a:pt x="1413738" y="913714"/>
                </a:lnTo>
                <a:lnTo>
                  <a:pt x="1408264" y="908900"/>
                </a:lnTo>
                <a:lnTo>
                  <a:pt x="1401368" y="906487"/>
                </a:lnTo>
                <a:lnTo>
                  <a:pt x="1393837" y="906907"/>
                </a:lnTo>
                <a:lnTo>
                  <a:pt x="1387043" y="910247"/>
                </a:lnTo>
                <a:lnTo>
                  <a:pt x="1382229" y="915733"/>
                </a:lnTo>
                <a:lnTo>
                  <a:pt x="1379816" y="922667"/>
                </a:lnTo>
                <a:lnTo>
                  <a:pt x="1380248" y="930275"/>
                </a:lnTo>
                <a:lnTo>
                  <a:pt x="1395984" y="990092"/>
                </a:lnTo>
                <a:lnTo>
                  <a:pt x="925588" y="519684"/>
                </a:lnTo>
                <a:lnTo>
                  <a:pt x="898664" y="546608"/>
                </a:lnTo>
                <a:lnTo>
                  <a:pt x="1369060" y="1017016"/>
                </a:lnTo>
                <a:lnTo>
                  <a:pt x="1309255" y="1001268"/>
                </a:lnTo>
                <a:lnTo>
                  <a:pt x="1285455" y="1022400"/>
                </a:lnTo>
                <a:lnTo>
                  <a:pt x="1287868" y="1029296"/>
                </a:lnTo>
                <a:lnTo>
                  <a:pt x="1292682" y="1034770"/>
                </a:lnTo>
                <a:lnTo>
                  <a:pt x="1299476" y="1038098"/>
                </a:lnTo>
                <a:lnTo>
                  <a:pt x="1458988" y="1080008"/>
                </a:lnTo>
                <a:close/>
              </a:path>
              <a:path w="2449829" h="1095375">
                <a:moveTo>
                  <a:pt x="1476006" y="638302"/>
                </a:moveTo>
                <a:lnTo>
                  <a:pt x="1449463" y="626618"/>
                </a:lnTo>
                <a:lnTo>
                  <a:pt x="1437906" y="653161"/>
                </a:lnTo>
                <a:lnTo>
                  <a:pt x="1464449" y="664845"/>
                </a:lnTo>
                <a:lnTo>
                  <a:pt x="1476006" y="638302"/>
                </a:lnTo>
                <a:close/>
              </a:path>
              <a:path w="2449829" h="1095375">
                <a:moveTo>
                  <a:pt x="1529092" y="661543"/>
                </a:moveTo>
                <a:lnTo>
                  <a:pt x="1502549" y="649859"/>
                </a:lnTo>
                <a:lnTo>
                  <a:pt x="1490992" y="676402"/>
                </a:lnTo>
                <a:lnTo>
                  <a:pt x="1517535" y="687959"/>
                </a:lnTo>
                <a:lnTo>
                  <a:pt x="1529092" y="661543"/>
                </a:lnTo>
                <a:close/>
              </a:path>
              <a:path w="2449829" h="1095375">
                <a:moveTo>
                  <a:pt x="1582178" y="684657"/>
                </a:moveTo>
                <a:lnTo>
                  <a:pt x="1555635" y="673100"/>
                </a:lnTo>
                <a:lnTo>
                  <a:pt x="1544078" y="699643"/>
                </a:lnTo>
                <a:lnTo>
                  <a:pt x="1570494" y="711200"/>
                </a:lnTo>
                <a:lnTo>
                  <a:pt x="1582178" y="684657"/>
                </a:lnTo>
                <a:close/>
              </a:path>
              <a:path w="2449829" h="1095375">
                <a:moveTo>
                  <a:pt x="1635264" y="707898"/>
                </a:moveTo>
                <a:lnTo>
                  <a:pt x="1608721" y="696341"/>
                </a:lnTo>
                <a:lnTo>
                  <a:pt x="1597037" y="722884"/>
                </a:lnTo>
                <a:lnTo>
                  <a:pt x="1623580" y="734441"/>
                </a:lnTo>
                <a:lnTo>
                  <a:pt x="1635264" y="707898"/>
                </a:lnTo>
                <a:close/>
              </a:path>
              <a:path w="2449829" h="1095375">
                <a:moveTo>
                  <a:pt x="1688223" y="731139"/>
                </a:moveTo>
                <a:lnTo>
                  <a:pt x="1661680" y="719582"/>
                </a:lnTo>
                <a:lnTo>
                  <a:pt x="1650123" y="745998"/>
                </a:lnTo>
                <a:lnTo>
                  <a:pt x="1676666" y="757682"/>
                </a:lnTo>
                <a:lnTo>
                  <a:pt x="1688223" y="731139"/>
                </a:lnTo>
                <a:close/>
              </a:path>
              <a:path w="2449829" h="1095375">
                <a:moveTo>
                  <a:pt x="1741309" y="754380"/>
                </a:moveTo>
                <a:lnTo>
                  <a:pt x="1714766" y="742696"/>
                </a:lnTo>
                <a:lnTo>
                  <a:pt x="1703209" y="769239"/>
                </a:lnTo>
                <a:lnTo>
                  <a:pt x="1729752" y="780923"/>
                </a:lnTo>
                <a:lnTo>
                  <a:pt x="1741309" y="754380"/>
                </a:lnTo>
                <a:close/>
              </a:path>
              <a:path w="2449829" h="1095375">
                <a:moveTo>
                  <a:pt x="1794395" y="777494"/>
                </a:moveTo>
                <a:lnTo>
                  <a:pt x="1767852" y="765937"/>
                </a:lnTo>
                <a:lnTo>
                  <a:pt x="1756295" y="792480"/>
                </a:lnTo>
                <a:lnTo>
                  <a:pt x="1782838" y="804037"/>
                </a:lnTo>
                <a:lnTo>
                  <a:pt x="1794395" y="777494"/>
                </a:lnTo>
                <a:close/>
              </a:path>
              <a:path w="2449829" h="1095375">
                <a:moveTo>
                  <a:pt x="1847481" y="800735"/>
                </a:moveTo>
                <a:lnTo>
                  <a:pt x="1820938" y="789178"/>
                </a:lnTo>
                <a:lnTo>
                  <a:pt x="1809254" y="815721"/>
                </a:lnTo>
                <a:lnTo>
                  <a:pt x="1835797" y="827278"/>
                </a:lnTo>
                <a:lnTo>
                  <a:pt x="1847481" y="800735"/>
                </a:lnTo>
                <a:close/>
              </a:path>
              <a:path w="2449829" h="1095375">
                <a:moveTo>
                  <a:pt x="1900440" y="823976"/>
                </a:moveTo>
                <a:lnTo>
                  <a:pt x="1874024" y="812419"/>
                </a:lnTo>
                <a:lnTo>
                  <a:pt x="1862340" y="838962"/>
                </a:lnTo>
                <a:lnTo>
                  <a:pt x="1888883" y="850519"/>
                </a:lnTo>
                <a:lnTo>
                  <a:pt x="1900440" y="823976"/>
                </a:lnTo>
                <a:close/>
              </a:path>
              <a:path w="2449829" h="1095375">
                <a:moveTo>
                  <a:pt x="1953526" y="847217"/>
                </a:moveTo>
                <a:lnTo>
                  <a:pt x="1926983" y="835533"/>
                </a:lnTo>
                <a:lnTo>
                  <a:pt x="1915426" y="862076"/>
                </a:lnTo>
                <a:lnTo>
                  <a:pt x="1941969" y="873760"/>
                </a:lnTo>
                <a:lnTo>
                  <a:pt x="1953526" y="847217"/>
                </a:lnTo>
                <a:close/>
              </a:path>
              <a:path w="2449829" h="1095375">
                <a:moveTo>
                  <a:pt x="2006612" y="870458"/>
                </a:moveTo>
                <a:lnTo>
                  <a:pt x="1980069" y="858774"/>
                </a:lnTo>
                <a:lnTo>
                  <a:pt x="1968512" y="885317"/>
                </a:lnTo>
                <a:lnTo>
                  <a:pt x="1995055" y="896874"/>
                </a:lnTo>
                <a:lnTo>
                  <a:pt x="2006612" y="870458"/>
                </a:lnTo>
                <a:close/>
              </a:path>
              <a:path w="2449829" h="1095375">
                <a:moveTo>
                  <a:pt x="2059698" y="893572"/>
                </a:moveTo>
                <a:lnTo>
                  <a:pt x="2033155" y="882015"/>
                </a:lnTo>
                <a:lnTo>
                  <a:pt x="2021471" y="908558"/>
                </a:lnTo>
                <a:lnTo>
                  <a:pt x="2048014" y="920115"/>
                </a:lnTo>
                <a:lnTo>
                  <a:pt x="2059698" y="893572"/>
                </a:lnTo>
                <a:close/>
              </a:path>
              <a:path w="2449829" h="1095375">
                <a:moveTo>
                  <a:pt x="2112784" y="916813"/>
                </a:moveTo>
                <a:lnTo>
                  <a:pt x="2086241" y="905256"/>
                </a:lnTo>
                <a:lnTo>
                  <a:pt x="2074557" y="931799"/>
                </a:lnTo>
                <a:lnTo>
                  <a:pt x="2101100" y="943356"/>
                </a:lnTo>
                <a:lnTo>
                  <a:pt x="2112784" y="916813"/>
                </a:lnTo>
                <a:close/>
              </a:path>
              <a:path w="2449829" h="1095375">
                <a:moveTo>
                  <a:pt x="2165743" y="940054"/>
                </a:moveTo>
                <a:lnTo>
                  <a:pt x="2139200" y="928370"/>
                </a:lnTo>
                <a:lnTo>
                  <a:pt x="2127643" y="954913"/>
                </a:lnTo>
                <a:lnTo>
                  <a:pt x="2154186" y="966597"/>
                </a:lnTo>
                <a:lnTo>
                  <a:pt x="2165743" y="940054"/>
                </a:lnTo>
                <a:close/>
              </a:path>
              <a:path w="2449829" h="1095375">
                <a:moveTo>
                  <a:pt x="2218829" y="963295"/>
                </a:moveTo>
                <a:lnTo>
                  <a:pt x="2192286" y="951611"/>
                </a:lnTo>
                <a:lnTo>
                  <a:pt x="2180729" y="978154"/>
                </a:lnTo>
                <a:lnTo>
                  <a:pt x="2207272" y="989838"/>
                </a:lnTo>
                <a:lnTo>
                  <a:pt x="2218829" y="963295"/>
                </a:lnTo>
                <a:close/>
              </a:path>
              <a:path w="2449829" h="1095375">
                <a:moveTo>
                  <a:pt x="2271915" y="986409"/>
                </a:moveTo>
                <a:lnTo>
                  <a:pt x="2245372" y="974852"/>
                </a:lnTo>
                <a:lnTo>
                  <a:pt x="2233815" y="1001395"/>
                </a:lnTo>
                <a:lnTo>
                  <a:pt x="2260231" y="1012952"/>
                </a:lnTo>
                <a:lnTo>
                  <a:pt x="2271915" y="986409"/>
                </a:lnTo>
                <a:close/>
              </a:path>
              <a:path w="2449829" h="1095375">
                <a:moveTo>
                  <a:pt x="2325001" y="1009650"/>
                </a:moveTo>
                <a:lnTo>
                  <a:pt x="2298458" y="998093"/>
                </a:lnTo>
                <a:lnTo>
                  <a:pt x="2286774" y="1024636"/>
                </a:lnTo>
                <a:lnTo>
                  <a:pt x="2313317" y="1036193"/>
                </a:lnTo>
                <a:lnTo>
                  <a:pt x="2325001" y="1009650"/>
                </a:lnTo>
                <a:close/>
              </a:path>
              <a:path w="2449829" h="1095375">
                <a:moveTo>
                  <a:pt x="2377960" y="1032891"/>
                </a:moveTo>
                <a:lnTo>
                  <a:pt x="2351417" y="1021334"/>
                </a:lnTo>
                <a:lnTo>
                  <a:pt x="2339860" y="1047750"/>
                </a:lnTo>
                <a:lnTo>
                  <a:pt x="2366403" y="1059434"/>
                </a:lnTo>
                <a:lnTo>
                  <a:pt x="2377960" y="1032891"/>
                </a:lnTo>
                <a:close/>
              </a:path>
              <a:path w="2449829" h="1095375">
                <a:moveTo>
                  <a:pt x="2449588" y="1080008"/>
                </a:moveTo>
                <a:lnTo>
                  <a:pt x="2423655" y="1044448"/>
                </a:lnTo>
                <a:lnTo>
                  <a:pt x="2375801" y="978789"/>
                </a:lnTo>
                <a:lnTo>
                  <a:pt x="2370975" y="972312"/>
                </a:lnTo>
                <a:lnTo>
                  <a:pt x="2361958" y="970915"/>
                </a:lnTo>
                <a:lnTo>
                  <a:pt x="2349004" y="980313"/>
                </a:lnTo>
                <a:lnTo>
                  <a:pt x="2347607" y="989330"/>
                </a:lnTo>
                <a:lnTo>
                  <a:pt x="2396947" y="1056995"/>
                </a:lnTo>
                <a:lnTo>
                  <a:pt x="2313825" y="1066673"/>
                </a:lnTo>
                <a:lnTo>
                  <a:pt x="2308110" y="1073912"/>
                </a:lnTo>
                <a:lnTo>
                  <a:pt x="2308999" y="1081786"/>
                </a:lnTo>
                <a:lnTo>
                  <a:pt x="2310015" y="1089787"/>
                </a:lnTo>
                <a:lnTo>
                  <a:pt x="2317127" y="1095375"/>
                </a:lnTo>
                <a:lnTo>
                  <a:pt x="2434298" y="1081786"/>
                </a:lnTo>
                <a:lnTo>
                  <a:pt x="2449588" y="1080008"/>
                </a:lnTo>
                <a:close/>
              </a:path>
            </a:pathLst>
          </a:custGeom>
          <a:solidFill>
            <a:srgbClr val="FF99CC"/>
          </a:solidFill>
        </p:spPr>
        <p:txBody>
          <a:bodyPr wrap="square" lIns="0" tIns="0" rIns="0" bIns="0" rtlCol="0"/>
          <a:lstStyle/>
          <a:p>
            <a:endParaRPr/>
          </a:p>
        </p:txBody>
      </p:sp>
      <p:sp>
        <p:nvSpPr>
          <p:cNvPr id="21" name="object 21"/>
          <p:cNvSpPr txBox="1"/>
          <p:nvPr/>
        </p:nvSpPr>
        <p:spPr>
          <a:xfrm>
            <a:off x="7775829" y="2310511"/>
            <a:ext cx="182880"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m</a:t>
            </a:r>
            <a:endParaRPr sz="1600">
              <a:latin typeface="Comic Sans MS"/>
              <a:cs typeface="Comic Sans MS"/>
            </a:endParaRPr>
          </a:p>
        </p:txBody>
      </p:sp>
      <p:sp>
        <p:nvSpPr>
          <p:cNvPr id="22" name="object 22"/>
          <p:cNvSpPr txBox="1"/>
          <p:nvPr/>
        </p:nvSpPr>
        <p:spPr>
          <a:xfrm>
            <a:off x="7521829" y="2968879"/>
            <a:ext cx="377190" cy="269240"/>
          </a:xfrm>
          <a:prstGeom prst="rect">
            <a:avLst/>
          </a:prstGeom>
        </p:spPr>
        <p:txBody>
          <a:bodyPr vert="horz" wrap="square" lIns="0" tIns="12065" rIns="0" bIns="0" rtlCol="0">
            <a:spAutoFit/>
          </a:bodyPr>
          <a:lstStyle/>
          <a:p>
            <a:pPr marL="38100">
              <a:lnSpc>
                <a:spcPct val="100000"/>
              </a:lnSpc>
              <a:spcBef>
                <a:spcPts val="95"/>
              </a:spcBef>
            </a:pPr>
            <a:r>
              <a:rPr sz="2400" spc="-30" baseline="13888" dirty="0">
                <a:latin typeface="Comic Sans MS"/>
                <a:cs typeface="Comic Sans MS"/>
              </a:rPr>
              <a:t>C</a:t>
            </a:r>
            <a:r>
              <a:rPr sz="1050" spc="-20" dirty="0">
                <a:latin typeface="Comic Sans MS"/>
                <a:cs typeface="Comic Sans MS"/>
              </a:rPr>
              <a:t>1,x</a:t>
            </a:r>
            <a:endParaRPr sz="1050">
              <a:latin typeface="Comic Sans MS"/>
              <a:cs typeface="Comic Sans MS"/>
            </a:endParaRPr>
          </a:p>
        </p:txBody>
      </p:sp>
      <p:sp>
        <p:nvSpPr>
          <p:cNvPr id="23" name="object 23"/>
          <p:cNvSpPr txBox="1"/>
          <p:nvPr/>
        </p:nvSpPr>
        <p:spPr>
          <a:xfrm>
            <a:off x="6912229" y="2435479"/>
            <a:ext cx="398780" cy="269240"/>
          </a:xfrm>
          <a:prstGeom prst="rect">
            <a:avLst/>
          </a:prstGeom>
        </p:spPr>
        <p:txBody>
          <a:bodyPr vert="horz" wrap="square" lIns="0" tIns="12065" rIns="0" bIns="0" rtlCol="0">
            <a:spAutoFit/>
          </a:bodyPr>
          <a:lstStyle/>
          <a:p>
            <a:pPr marL="38100">
              <a:lnSpc>
                <a:spcPct val="100000"/>
              </a:lnSpc>
              <a:spcBef>
                <a:spcPts val="95"/>
              </a:spcBef>
            </a:pPr>
            <a:r>
              <a:rPr sz="2400" spc="-30" baseline="13888" dirty="0">
                <a:latin typeface="Comic Sans MS"/>
                <a:cs typeface="Comic Sans MS"/>
              </a:rPr>
              <a:t>C</a:t>
            </a:r>
            <a:r>
              <a:rPr sz="1050" spc="-20" dirty="0">
                <a:latin typeface="Comic Sans MS"/>
                <a:cs typeface="Comic Sans MS"/>
              </a:rPr>
              <a:t>0,x</a:t>
            </a:r>
            <a:endParaRPr sz="1050">
              <a:latin typeface="Comic Sans MS"/>
              <a:cs typeface="Comic Sans MS"/>
            </a:endParaRPr>
          </a:p>
        </p:txBody>
      </p:sp>
      <p:sp>
        <p:nvSpPr>
          <p:cNvPr id="24" name="object 24"/>
          <p:cNvSpPr txBox="1"/>
          <p:nvPr/>
        </p:nvSpPr>
        <p:spPr>
          <a:xfrm>
            <a:off x="6251828" y="1395729"/>
            <a:ext cx="85534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omic Sans MS"/>
                <a:cs typeface="Comic Sans MS"/>
              </a:rPr>
              <a:t>Initiator</a:t>
            </a:r>
            <a:endParaRPr sz="1600">
              <a:latin typeface="Comic Sans MS"/>
              <a:cs typeface="Comic Sans MS"/>
            </a:endParaRPr>
          </a:p>
        </p:txBody>
      </p:sp>
      <p:sp>
        <p:nvSpPr>
          <p:cNvPr id="25" name="object 25"/>
          <p:cNvSpPr txBox="1"/>
          <p:nvPr/>
        </p:nvSpPr>
        <p:spPr>
          <a:xfrm>
            <a:off x="5947028" y="3177286"/>
            <a:ext cx="1086485" cy="513080"/>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Comic Sans MS"/>
                <a:cs typeface="Comic Sans MS"/>
              </a:rPr>
              <a:t>With</a:t>
            </a:r>
            <a:r>
              <a:rPr sz="1600" spc="-55" dirty="0">
                <a:latin typeface="Comic Sans MS"/>
                <a:cs typeface="Comic Sans MS"/>
              </a:rPr>
              <a:t> </a:t>
            </a:r>
            <a:r>
              <a:rPr sz="1600" spc="-20" dirty="0">
                <a:latin typeface="Comic Sans MS"/>
                <a:cs typeface="Comic Sans MS"/>
              </a:rPr>
              <a:t>FIFO </a:t>
            </a:r>
            <a:r>
              <a:rPr sz="1600" spc="-10" dirty="0">
                <a:latin typeface="Comic Sans MS"/>
                <a:cs typeface="Comic Sans MS"/>
              </a:rPr>
              <a:t>channels</a:t>
            </a:r>
            <a:endParaRPr sz="1600">
              <a:latin typeface="Comic Sans MS"/>
              <a:cs typeface="Comic Sans MS"/>
            </a:endParaRPr>
          </a:p>
        </p:txBody>
      </p:sp>
      <p:grpSp>
        <p:nvGrpSpPr>
          <p:cNvPr id="26" name="object 26"/>
          <p:cNvGrpSpPr/>
          <p:nvPr/>
        </p:nvGrpSpPr>
        <p:grpSpPr>
          <a:xfrm>
            <a:off x="4260850" y="2353691"/>
            <a:ext cx="3670300" cy="3063240"/>
            <a:chOff x="4260850" y="2353691"/>
            <a:chExt cx="3670300" cy="3063240"/>
          </a:xfrm>
        </p:grpSpPr>
        <p:sp>
          <p:nvSpPr>
            <p:cNvPr id="27" name="object 27"/>
            <p:cNvSpPr/>
            <p:nvPr/>
          </p:nvSpPr>
          <p:spPr>
            <a:xfrm>
              <a:off x="7152385" y="2353691"/>
              <a:ext cx="392430" cy="466725"/>
            </a:xfrm>
            <a:custGeom>
              <a:avLst/>
              <a:gdLst/>
              <a:ahLst/>
              <a:cxnLst/>
              <a:rect l="l" t="t" r="r" b="b"/>
              <a:pathLst>
                <a:path w="392429" h="466725">
                  <a:moveTo>
                    <a:pt x="22352" y="0"/>
                  </a:moveTo>
                  <a:lnTo>
                    <a:pt x="0" y="18542"/>
                  </a:lnTo>
                  <a:lnTo>
                    <a:pt x="18542" y="40767"/>
                  </a:lnTo>
                  <a:lnTo>
                    <a:pt x="40894" y="22225"/>
                  </a:lnTo>
                  <a:lnTo>
                    <a:pt x="22352" y="0"/>
                  </a:lnTo>
                  <a:close/>
                </a:path>
                <a:path w="392429" h="466725">
                  <a:moveTo>
                    <a:pt x="59309" y="44450"/>
                  </a:moveTo>
                  <a:lnTo>
                    <a:pt x="37084" y="62992"/>
                  </a:lnTo>
                  <a:lnTo>
                    <a:pt x="55625" y="85217"/>
                  </a:lnTo>
                  <a:lnTo>
                    <a:pt x="77850" y="66675"/>
                  </a:lnTo>
                  <a:lnTo>
                    <a:pt x="59309" y="44450"/>
                  </a:lnTo>
                  <a:close/>
                </a:path>
                <a:path w="392429" h="466725">
                  <a:moveTo>
                    <a:pt x="96393" y="89026"/>
                  </a:moveTo>
                  <a:lnTo>
                    <a:pt x="74168" y="107569"/>
                  </a:lnTo>
                  <a:lnTo>
                    <a:pt x="92710" y="129794"/>
                  </a:lnTo>
                  <a:lnTo>
                    <a:pt x="114935" y="111251"/>
                  </a:lnTo>
                  <a:lnTo>
                    <a:pt x="96393" y="89026"/>
                  </a:lnTo>
                  <a:close/>
                </a:path>
                <a:path w="392429" h="466725">
                  <a:moveTo>
                    <a:pt x="133477" y="133476"/>
                  </a:moveTo>
                  <a:lnTo>
                    <a:pt x="111252" y="152019"/>
                  </a:lnTo>
                  <a:lnTo>
                    <a:pt x="129794" y="174244"/>
                  </a:lnTo>
                  <a:lnTo>
                    <a:pt x="152019" y="155701"/>
                  </a:lnTo>
                  <a:lnTo>
                    <a:pt x="133477" y="133476"/>
                  </a:lnTo>
                  <a:close/>
                </a:path>
                <a:path w="392429" h="466725">
                  <a:moveTo>
                    <a:pt x="170561" y="177926"/>
                  </a:moveTo>
                  <a:lnTo>
                    <a:pt x="148336" y="196469"/>
                  </a:lnTo>
                  <a:lnTo>
                    <a:pt x="166878" y="218694"/>
                  </a:lnTo>
                  <a:lnTo>
                    <a:pt x="189103" y="200151"/>
                  </a:lnTo>
                  <a:lnTo>
                    <a:pt x="170561" y="177926"/>
                  </a:lnTo>
                  <a:close/>
                </a:path>
                <a:path w="392429" h="466725">
                  <a:moveTo>
                    <a:pt x="207645" y="222504"/>
                  </a:moveTo>
                  <a:lnTo>
                    <a:pt x="185420" y="241046"/>
                  </a:lnTo>
                  <a:lnTo>
                    <a:pt x="203962" y="263271"/>
                  </a:lnTo>
                  <a:lnTo>
                    <a:pt x="226187" y="244729"/>
                  </a:lnTo>
                  <a:lnTo>
                    <a:pt x="207645" y="222504"/>
                  </a:lnTo>
                  <a:close/>
                </a:path>
                <a:path w="392429" h="466725">
                  <a:moveTo>
                    <a:pt x="244729" y="266954"/>
                  </a:moveTo>
                  <a:lnTo>
                    <a:pt x="222504" y="285496"/>
                  </a:lnTo>
                  <a:lnTo>
                    <a:pt x="241046" y="307721"/>
                  </a:lnTo>
                  <a:lnTo>
                    <a:pt x="263271" y="289179"/>
                  </a:lnTo>
                  <a:lnTo>
                    <a:pt x="244729" y="266954"/>
                  </a:lnTo>
                  <a:close/>
                </a:path>
                <a:path w="392429" h="466725">
                  <a:moveTo>
                    <a:pt x="276733" y="393826"/>
                  </a:moveTo>
                  <a:lnTo>
                    <a:pt x="268350" y="397637"/>
                  </a:lnTo>
                  <a:lnTo>
                    <a:pt x="265684" y="405257"/>
                  </a:lnTo>
                  <a:lnTo>
                    <a:pt x="262890" y="412750"/>
                  </a:lnTo>
                  <a:lnTo>
                    <a:pt x="266827" y="421005"/>
                  </a:lnTo>
                  <a:lnTo>
                    <a:pt x="274320" y="423799"/>
                  </a:lnTo>
                  <a:lnTo>
                    <a:pt x="392175" y="466471"/>
                  </a:lnTo>
                  <a:lnTo>
                    <a:pt x="388899" y="446913"/>
                  </a:lnTo>
                  <a:lnTo>
                    <a:pt x="359537" y="446913"/>
                  </a:lnTo>
                  <a:lnTo>
                    <a:pt x="358578" y="441198"/>
                  </a:lnTo>
                  <a:lnTo>
                    <a:pt x="352298" y="441198"/>
                  </a:lnTo>
                  <a:lnTo>
                    <a:pt x="333756" y="418973"/>
                  </a:lnTo>
                  <a:lnTo>
                    <a:pt x="337518" y="415834"/>
                  </a:lnTo>
                  <a:lnTo>
                    <a:pt x="276733" y="393826"/>
                  </a:lnTo>
                  <a:close/>
                </a:path>
                <a:path w="392429" h="466725">
                  <a:moveTo>
                    <a:pt x="369004" y="427260"/>
                  </a:moveTo>
                  <a:lnTo>
                    <a:pt x="357807" y="436601"/>
                  </a:lnTo>
                  <a:lnTo>
                    <a:pt x="359537" y="446913"/>
                  </a:lnTo>
                  <a:lnTo>
                    <a:pt x="378714" y="430784"/>
                  </a:lnTo>
                  <a:lnTo>
                    <a:pt x="369004" y="427260"/>
                  </a:lnTo>
                  <a:close/>
                </a:path>
                <a:path w="392429" h="466725">
                  <a:moveTo>
                    <a:pt x="381112" y="400431"/>
                  </a:moveTo>
                  <a:lnTo>
                    <a:pt x="355981" y="400431"/>
                  </a:lnTo>
                  <a:lnTo>
                    <a:pt x="374523" y="422656"/>
                  </a:lnTo>
                  <a:lnTo>
                    <a:pt x="369004" y="427260"/>
                  </a:lnTo>
                  <a:lnTo>
                    <a:pt x="378714" y="430784"/>
                  </a:lnTo>
                  <a:lnTo>
                    <a:pt x="359537" y="446913"/>
                  </a:lnTo>
                  <a:lnTo>
                    <a:pt x="388899" y="446913"/>
                  </a:lnTo>
                  <a:lnTo>
                    <a:pt x="381112" y="400431"/>
                  </a:lnTo>
                  <a:close/>
                </a:path>
                <a:path w="392429" h="466725">
                  <a:moveTo>
                    <a:pt x="337518" y="415834"/>
                  </a:moveTo>
                  <a:lnTo>
                    <a:pt x="333756" y="418973"/>
                  </a:lnTo>
                  <a:lnTo>
                    <a:pt x="352298" y="441198"/>
                  </a:lnTo>
                  <a:lnTo>
                    <a:pt x="357807" y="436601"/>
                  </a:lnTo>
                  <a:lnTo>
                    <a:pt x="355468" y="422656"/>
                  </a:lnTo>
                  <a:lnTo>
                    <a:pt x="355413" y="422328"/>
                  </a:lnTo>
                  <a:lnTo>
                    <a:pt x="337518" y="415834"/>
                  </a:lnTo>
                  <a:close/>
                </a:path>
                <a:path w="392429" h="466725">
                  <a:moveTo>
                    <a:pt x="357807" y="436601"/>
                  </a:moveTo>
                  <a:lnTo>
                    <a:pt x="352298" y="441198"/>
                  </a:lnTo>
                  <a:lnTo>
                    <a:pt x="358578" y="441198"/>
                  </a:lnTo>
                  <a:lnTo>
                    <a:pt x="357807" y="436601"/>
                  </a:lnTo>
                  <a:close/>
                </a:path>
                <a:path w="392429" h="466725">
                  <a:moveTo>
                    <a:pt x="355413" y="422328"/>
                  </a:moveTo>
                  <a:lnTo>
                    <a:pt x="357807" y="436601"/>
                  </a:lnTo>
                  <a:lnTo>
                    <a:pt x="369004" y="427260"/>
                  </a:lnTo>
                  <a:lnTo>
                    <a:pt x="355413" y="422328"/>
                  </a:lnTo>
                  <a:close/>
                </a:path>
                <a:path w="392429" h="466725">
                  <a:moveTo>
                    <a:pt x="355981" y="400431"/>
                  </a:moveTo>
                  <a:lnTo>
                    <a:pt x="352260" y="403534"/>
                  </a:lnTo>
                  <a:lnTo>
                    <a:pt x="355413" y="422328"/>
                  </a:lnTo>
                  <a:lnTo>
                    <a:pt x="369004" y="427260"/>
                  </a:lnTo>
                  <a:lnTo>
                    <a:pt x="374523" y="422656"/>
                  </a:lnTo>
                  <a:lnTo>
                    <a:pt x="355981" y="400431"/>
                  </a:lnTo>
                  <a:close/>
                </a:path>
                <a:path w="392429" h="466725">
                  <a:moveTo>
                    <a:pt x="352260" y="403534"/>
                  </a:moveTo>
                  <a:lnTo>
                    <a:pt x="337518" y="415834"/>
                  </a:lnTo>
                  <a:lnTo>
                    <a:pt x="355413" y="422328"/>
                  </a:lnTo>
                  <a:lnTo>
                    <a:pt x="352260" y="403534"/>
                  </a:lnTo>
                  <a:close/>
                </a:path>
                <a:path w="392429" h="466725">
                  <a:moveTo>
                    <a:pt x="362585" y="329692"/>
                  </a:moveTo>
                  <a:lnTo>
                    <a:pt x="354711" y="330962"/>
                  </a:lnTo>
                  <a:lnTo>
                    <a:pt x="346837" y="332359"/>
                  </a:lnTo>
                  <a:lnTo>
                    <a:pt x="341503" y="339851"/>
                  </a:lnTo>
                  <a:lnTo>
                    <a:pt x="342900" y="347725"/>
                  </a:lnTo>
                  <a:lnTo>
                    <a:pt x="352260" y="403534"/>
                  </a:lnTo>
                  <a:lnTo>
                    <a:pt x="355981" y="400431"/>
                  </a:lnTo>
                  <a:lnTo>
                    <a:pt x="381112" y="400431"/>
                  </a:lnTo>
                  <a:lnTo>
                    <a:pt x="371475" y="342900"/>
                  </a:lnTo>
                  <a:lnTo>
                    <a:pt x="370078" y="335025"/>
                  </a:lnTo>
                  <a:lnTo>
                    <a:pt x="362585" y="329692"/>
                  </a:lnTo>
                  <a:close/>
                </a:path>
                <a:path w="392429" h="466725">
                  <a:moveTo>
                    <a:pt x="318897" y="355854"/>
                  </a:moveTo>
                  <a:lnTo>
                    <a:pt x="296672" y="374396"/>
                  </a:lnTo>
                  <a:lnTo>
                    <a:pt x="315214" y="396748"/>
                  </a:lnTo>
                  <a:lnTo>
                    <a:pt x="337439" y="378206"/>
                  </a:lnTo>
                  <a:lnTo>
                    <a:pt x="318897" y="355854"/>
                  </a:lnTo>
                  <a:close/>
                </a:path>
                <a:path w="392429" h="466725">
                  <a:moveTo>
                    <a:pt x="281813" y="311404"/>
                  </a:moveTo>
                  <a:lnTo>
                    <a:pt x="259588" y="329946"/>
                  </a:lnTo>
                  <a:lnTo>
                    <a:pt x="278130" y="352171"/>
                  </a:lnTo>
                  <a:lnTo>
                    <a:pt x="300355" y="333629"/>
                  </a:lnTo>
                  <a:lnTo>
                    <a:pt x="281813" y="311404"/>
                  </a:lnTo>
                  <a:close/>
                </a:path>
              </a:pathLst>
            </a:custGeom>
            <a:solidFill>
              <a:srgbClr val="FF99CC"/>
            </a:solidFill>
          </p:spPr>
          <p:txBody>
            <a:bodyPr wrap="square" lIns="0" tIns="0" rIns="0" bIns="0" rtlCol="0"/>
            <a:lstStyle/>
            <a:p>
              <a:endParaRPr/>
            </a:p>
          </p:txBody>
        </p:sp>
        <p:sp>
          <p:nvSpPr>
            <p:cNvPr id="28" name="object 28"/>
            <p:cNvSpPr/>
            <p:nvPr/>
          </p:nvSpPr>
          <p:spPr>
            <a:xfrm>
              <a:off x="4267200" y="4114800"/>
              <a:ext cx="3657600" cy="0"/>
            </a:xfrm>
            <a:custGeom>
              <a:avLst/>
              <a:gdLst/>
              <a:ahLst/>
              <a:cxnLst/>
              <a:rect l="l" t="t" r="r" b="b"/>
              <a:pathLst>
                <a:path w="3657600">
                  <a:moveTo>
                    <a:pt x="0" y="0"/>
                  </a:moveTo>
                  <a:lnTo>
                    <a:pt x="3657600" y="0"/>
                  </a:lnTo>
                </a:path>
              </a:pathLst>
            </a:custGeom>
            <a:ln w="12192">
              <a:solidFill>
                <a:srgbClr val="CCEBFF"/>
              </a:solidFill>
            </a:ln>
          </p:spPr>
          <p:txBody>
            <a:bodyPr wrap="square" lIns="0" tIns="0" rIns="0" bIns="0" rtlCol="0"/>
            <a:lstStyle/>
            <a:p>
              <a:endParaRPr/>
            </a:p>
          </p:txBody>
        </p:sp>
        <p:sp>
          <p:nvSpPr>
            <p:cNvPr id="29" name="object 29"/>
            <p:cNvSpPr/>
            <p:nvPr/>
          </p:nvSpPr>
          <p:spPr>
            <a:xfrm>
              <a:off x="4267200" y="4648200"/>
              <a:ext cx="3657600" cy="533400"/>
            </a:xfrm>
            <a:custGeom>
              <a:avLst/>
              <a:gdLst/>
              <a:ahLst/>
              <a:cxnLst/>
              <a:rect l="l" t="t" r="r" b="b"/>
              <a:pathLst>
                <a:path w="3657600" h="533400">
                  <a:moveTo>
                    <a:pt x="0" y="0"/>
                  </a:moveTo>
                  <a:lnTo>
                    <a:pt x="609600" y="0"/>
                  </a:lnTo>
                </a:path>
                <a:path w="3657600" h="533400">
                  <a:moveTo>
                    <a:pt x="762000" y="0"/>
                  </a:moveTo>
                  <a:lnTo>
                    <a:pt x="3657600" y="0"/>
                  </a:lnTo>
                </a:path>
                <a:path w="3657600" h="533400">
                  <a:moveTo>
                    <a:pt x="0" y="533400"/>
                  </a:moveTo>
                  <a:lnTo>
                    <a:pt x="1219200" y="533400"/>
                  </a:lnTo>
                </a:path>
                <a:path w="3657600" h="533400">
                  <a:moveTo>
                    <a:pt x="1371600" y="533400"/>
                  </a:moveTo>
                  <a:lnTo>
                    <a:pt x="3657600" y="533400"/>
                  </a:lnTo>
                </a:path>
              </a:pathLst>
            </a:custGeom>
            <a:ln w="12191">
              <a:solidFill>
                <a:srgbClr val="CCEBFF"/>
              </a:solidFill>
            </a:ln>
          </p:spPr>
          <p:txBody>
            <a:bodyPr wrap="square" lIns="0" tIns="0" rIns="0" bIns="0" rtlCol="0"/>
            <a:lstStyle/>
            <a:p>
              <a:endParaRPr/>
            </a:p>
          </p:txBody>
        </p:sp>
        <p:sp>
          <p:nvSpPr>
            <p:cNvPr id="30" name="object 30"/>
            <p:cNvSpPr/>
            <p:nvPr/>
          </p:nvSpPr>
          <p:spPr>
            <a:xfrm>
              <a:off x="4876800" y="4419600"/>
              <a:ext cx="152400" cy="381000"/>
            </a:xfrm>
            <a:custGeom>
              <a:avLst/>
              <a:gdLst/>
              <a:ahLst/>
              <a:cxnLst/>
              <a:rect l="l" t="t" r="r" b="b"/>
              <a:pathLst>
                <a:path w="152400" h="381000">
                  <a:moveTo>
                    <a:pt x="0" y="381000"/>
                  </a:moveTo>
                  <a:lnTo>
                    <a:pt x="152400" y="381000"/>
                  </a:lnTo>
                  <a:lnTo>
                    <a:pt x="152400" y="0"/>
                  </a:lnTo>
                  <a:lnTo>
                    <a:pt x="0" y="0"/>
                  </a:lnTo>
                  <a:lnTo>
                    <a:pt x="0" y="381000"/>
                  </a:lnTo>
                  <a:close/>
                </a:path>
              </a:pathLst>
            </a:custGeom>
            <a:ln w="12192">
              <a:solidFill>
                <a:srgbClr val="000000"/>
              </a:solidFill>
            </a:ln>
          </p:spPr>
          <p:txBody>
            <a:bodyPr wrap="square" lIns="0" tIns="0" rIns="0" bIns="0" rtlCol="0"/>
            <a:lstStyle/>
            <a:p>
              <a:endParaRPr/>
            </a:p>
          </p:txBody>
        </p:sp>
        <p:sp>
          <p:nvSpPr>
            <p:cNvPr id="31" name="object 31"/>
            <p:cNvSpPr/>
            <p:nvPr/>
          </p:nvSpPr>
          <p:spPr>
            <a:xfrm>
              <a:off x="5486400" y="5029200"/>
              <a:ext cx="152400" cy="381000"/>
            </a:xfrm>
            <a:custGeom>
              <a:avLst/>
              <a:gdLst/>
              <a:ahLst/>
              <a:cxnLst/>
              <a:rect l="l" t="t" r="r" b="b"/>
              <a:pathLst>
                <a:path w="152400" h="381000">
                  <a:moveTo>
                    <a:pt x="152400" y="0"/>
                  </a:moveTo>
                  <a:lnTo>
                    <a:pt x="0" y="0"/>
                  </a:lnTo>
                  <a:lnTo>
                    <a:pt x="0" y="381000"/>
                  </a:lnTo>
                  <a:lnTo>
                    <a:pt x="152400" y="381000"/>
                  </a:lnTo>
                  <a:lnTo>
                    <a:pt x="152400" y="0"/>
                  </a:lnTo>
                  <a:close/>
                </a:path>
              </a:pathLst>
            </a:custGeom>
            <a:solidFill>
              <a:srgbClr val="FFFFFF"/>
            </a:solidFill>
          </p:spPr>
          <p:txBody>
            <a:bodyPr wrap="square" lIns="0" tIns="0" rIns="0" bIns="0" rtlCol="0"/>
            <a:lstStyle/>
            <a:p>
              <a:endParaRPr/>
            </a:p>
          </p:txBody>
        </p:sp>
        <p:sp>
          <p:nvSpPr>
            <p:cNvPr id="32" name="object 32"/>
            <p:cNvSpPr/>
            <p:nvPr/>
          </p:nvSpPr>
          <p:spPr>
            <a:xfrm>
              <a:off x="5486400" y="5029200"/>
              <a:ext cx="152400" cy="381000"/>
            </a:xfrm>
            <a:custGeom>
              <a:avLst/>
              <a:gdLst/>
              <a:ahLst/>
              <a:cxnLst/>
              <a:rect l="l" t="t" r="r" b="b"/>
              <a:pathLst>
                <a:path w="152400" h="381000">
                  <a:moveTo>
                    <a:pt x="0" y="381000"/>
                  </a:moveTo>
                  <a:lnTo>
                    <a:pt x="152400" y="381000"/>
                  </a:lnTo>
                  <a:lnTo>
                    <a:pt x="152400" y="0"/>
                  </a:lnTo>
                  <a:lnTo>
                    <a:pt x="0" y="0"/>
                  </a:lnTo>
                  <a:lnTo>
                    <a:pt x="0" y="381000"/>
                  </a:lnTo>
                  <a:close/>
                </a:path>
              </a:pathLst>
            </a:custGeom>
            <a:ln w="12192">
              <a:solidFill>
                <a:srgbClr val="000000"/>
              </a:solidFill>
            </a:ln>
          </p:spPr>
          <p:txBody>
            <a:bodyPr wrap="square" lIns="0" tIns="0" rIns="0" bIns="0" rtlCol="0"/>
            <a:lstStyle/>
            <a:p>
              <a:endParaRPr/>
            </a:p>
          </p:txBody>
        </p:sp>
        <p:sp>
          <p:nvSpPr>
            <p:cNvPr id="33" name="object 33"/>
            <p:cNvSpPr/>
            <p:nvPr/>
          </p:nvSpPr>
          <p:spPr>
            <a:xfrm>
              <a:off x="4485386" y="4101972"/>
              <a:ext cx="2907030" cy="1103630"/>
            </a:xfrm>
            <a:custGeom>
              <a:avLst/>
              <a:gdLst/>
              <a:ahLst/>
              <a:cxnLst/>
              <a:rect l="l" t="t" r="r" b="b"/>
              <a:pathLst>
                <a:path w="2907029" h="1103629">
                  <a:moveTo>
                    <a:pt x="43307" y="10033"/>
                  </a:moveTo>
                  <a:lnTo>
                    <a:pt x="16129" y="0"/>
                  </a:lnTo>
                  <a:lnTo>
                    <a:pt x="11176" y="13589"/>
                  </a:lnTo>
                  <a:lnTo>
                    <a:pt x="0" y="22860"/>
                  </a:lnTo>
                  <a:lnTo>
                    <a:pt x="18542" y="45085"/>
                  </a:lnTo>
                  <a:lnTo>
                    <a:pt x="29679" y="35852"/>
                  </a:lnTo>
                  <a:lnTo>
                    <a:pt x="33401" y="37211"/>
                  </a:lnTo>
                  <a:lnTo>
                    <a:pt x="35725" y="30835"/>
                  </a:lnTo>
                  <a:lnTo>
                    <a:pt x="40894" y="26543"/>
                  </a:lnTo>
                  <a:lnTo>
                    <a:pt x="38379" y="23545"/>
                  </a:lnTo>
                  <a:lnTo>
                    <a:pt x="43307" y="10033"/>
                  </a:lnTo>
                  <a:close/>
                </a:path>
                <a:path w="2907029" h="1103629">
                  <a:moveTo>
                    <a:pt x="77851" y="70993"/>
                  </a:moveTo>
                  <a:lnTo>
                    <a:pt x="59309" y="48768"/>
                  </a:lnTo>
                  <a:lnTo>
                    <a:pt x="37084" y="67310"/>
                  </a:lnTo>
                  <a:lnTo>
                    <a:pt x="55626" y="89535"/>
                  </a:lnTo>
                  <a:lnTo>
                    <a:pt x="77851" y="70993"/>
                  </a:lnTo>
                  <a:close/>
                </a:path>
                <a:path w="2907029" h="1103629">
                  <a:moveTo>
                    <a:pt x="97663" y="29972"/>
                  </a:moveTo>
                  <a:lnTo>
                    <a:pt x="70485" y="20066"/>
                  </a:lnTo>
                  <a:lnTo>
                    <a:pt x="60452" y="47244"/>
                  </a:lnTo>
                  <a:lnTo>
                    <a:pt x="87630" y="57150"/>
                  </a:lnTo>
                  <a:lnTo>
                    <a:pt x="97663" y="29972"/>
                  </a:lnTo>
                  <a:close/>
                </a:path>
                <a:path w="2907029" h="1103629">
                  <a:moveTo>
                    <a:pt x="114935" y="115570"/>
                  </a:moveTo>
                  <a:lnTo>
                    <a:pt x="96393" y="93345"/>
                  </a:lnTo>
                  <a:lnTo>
                    <a:pt x="74168" y="111887"/>
                  </a:lnTo>
                  <a:lnTo>
                    <a:pt x="92710" y="134112"/>
                  </a:lnTo>
                  <a:lnTo>
                    <a:pt x="114935" y="115570"/>
                  </a:lnTo>
                  <a:close/>
                </a:path>
                <a:path w="2907029" h="1103629">
                  <a:moveTo>
                    <a:pt x="152019" y="160020"/>
                  </a:moveTo>
                  <a:lnTo>
                    <a:pt x="133477" y="137795"/>
                  </a:lnTo>
                  <a:lnTo>
                    <a:pt x="111252" y="156337"/>
                  </a:lnTo>
                  <a:lnTo>
                    <a:pt x="129794" y="178562"/>
                  </a:lnTo>
                  <a:lnTo>
                    <a:pt x="152019" y="160020"/>
                  </a:lnTo>
                  <a:close/>
                </a:path>
                <a:path w="2907029" h="1103629">
                  <a:moveTo>
                    <a:pt x="152019" y="50038"/>
                  </a:moveTo>
                  <a:lnTo>
                    <a:pt x="124841" y="40005"/>
                  </a:lnTo>
                  <a:lnTo>
                    <a:pt x="114808" y="67183"/>
                  </a:lnTo>
                  <a:lnTo>
                    <a:pt x="141986" y="77216"/>
                  </a:lnTo>
                  <a:lnTo>
                    <a:pt x="152019" y="50038"/>
                  </a:lnTo>
                  <a:close/>
                </a:path>
                <a:path w="2907029" h="1103629">
                  <a:moveTo>
                    <a:pt x="189103" y="204470"/>
                  </a:moveTo>
                  <a:lnTo>
                    <a:pt x="170561" y="182245"/>
                  </a:lnTo>
                  <a:lnTo>
                    <a:pt x="148336" y="200787"/>
                  </a:lnTo>
                  <a:lnTo>
                    <a:pt x="166878" y="223012"/>
                  </a:lnTo>
                  <a:lnTo>
                    <a:pt x="189103" y="204470"/>
                  </a:lnTo>
                  <a:close/>
                </a:path>
                <a:path w="2907029" h="1103629">
                  <a:moveTo>
                    <a:pt x="206375" y="70104"/>
                  </a:moveTo>
                  <a:lnTo>
                    <a:pt x="179197" y="60071"/>
                  </a:lnTo>
                  <a:lnTo>
                    <a:pt x="169164" y="87249"/>
                  </a:lnTo>
                  <a:lnTo>
                    <a:pt x="196342" y="97282"/>
                  </a:lnTo>
                  <a:lnTo>
                    <a:pt x="206375" y="70104"/>
                  </a:lnTo>
                  <a:close/>
                </a:path>
                <a:path w="2907029" h="1103629">
                  <a:moveTo>
                    <a:pt x="226187" y="249047"/>
                  </a:moveTo>
                  <a:lnTo>
                    <a:pt x="207645" y="226822"/>
                  </a:lnTo>
                  <a:lnTo>
                    <a:pt x="185420" y="245364"/>
                  </a:lnTo>
                  <a:lnTo>
                    <a:pt x="203962" y="267589"/>
                  </a:lnTo>
                  <a:lnTo>
                    <a:pt x="226187" y="249047"/>
                  </a:lnTo>
                  <a:close/>
                </a:path>
                <a:path w="2907029" h="1103629">
                  <a:moveTo>
                    <a:pt x="260731" y="90043"/>
                  </a:moveTo>
                  <a:lnTo>
                    <a:pt x="233553" y="80137"/>
                  </a:lnTo>
                  <a:lnTo>
                    <a:pt x="223520" y="107315"/>
                  </a:lnTo>
                  <a:lnTo>
                    <a:pt x="250698" y="117221"/>
                  </a:lnTo>
                  <a:lnTo>
                    <a:pt x="260731" y="90043"/>
                  </a:lnTo>
                  <a:close/>
                </a:path>
                <a:path w="2907029" h="1103629">
                  <a:moveTo>
                    <a:pt x="263271" y="293497"/>
                  </a:moveTo>
                  <a:lnTo>
                    <a:pt x="244729" y="271272"/>
                  </a:lnTo>
                  <a:lnTo>
                    <a:pt x="222504" y="289814"/>
                  </a:lnTo>
                  <a:lnTo>
                    <a:pt x="241046" y="312039"/>
                  </a:lnTo>
                  <a:lnTo>
                    <a:pt x="263271" y="293497"/>
                  </a:lnTo>
                  <a:close/>
                </a:path>
                <a:path w="2907029" h="1103629">
                  <a:moveTo>
                    <a:pt x="300355" y="337947"/>
                  </a:moveTo>
                  <a:lnTo>
                    <a:pt x="281813" y="315722"/>
                  </a:lnTo>
                  <a:lnTo>
                    <a:pt x="259588" y="334264"/>
                  </a:lnTo>
                  <a:lnTo>
                    <a:pt x="278130" y="356489"/>
                  </a:lnTo>
                  <a:lnTo>
                    <a:pt x="300355" y="337947"/>
                  </a:lnTo>
                  <a:close/>
                </a:path>
                <a:path w="2907029" h="1103629">
                  <a:moveTo>
                    <a:pt x="315087" y="110109"/>
                  </a:moveTo>
                  <a:lnTo>
                    <a:pt x="287909" y="100076"/>
                  </a:lnTo>
                  <a:lnTo>
                    <a:pt x="277876" y="127254"/>
                  </a:lnTo>
                  <a:lnTo>
                    <a:pt x="305054" y="137287"/>
                  </a:lnTo>
                  <a:lnTo>
                    <a:pt x="315087" y="110109"/>
                  </a:lnTo>
                  <a:close/>
                </a:path>
                <a:path w="2907029" h="1103629">
                  <a:moveTo>
                    <a:pt x="337439" y="382524"/>
                  </a:moveTo>
                  <a:lnTo>
                    <a:pt x="318897" y="360172"/>
                  </a:lnTo>
                  <a:lnTo>
                    <a:pt x="296672" y="378714"/>
                  </a:lnTo>
                  <a:lnTo>
                    <a:pt x="315214" y="401066"/>
                  </a:lnTo>
                  <a:lnTo>
                    <a:pt x="337439" y="382524"/>
                  </a:lnTo>
                  <a:close/>
                </a:path>
                <a:path w="2907029" h="1103629">
                  <a:moveTo>
                    <a:pt x="369443" y="130175"/>
                  </a:moveTo>
                  <a:lnTo>
                    <a:pt x="342265" y="120142"/>
                  </a:lnTo>
                  <a:lnTo>
                    <a:pt x="332232" y="147320"/>
                  </a:lnTo>
                  <a:lnTo>
                    <a:pt x="359410" y="157353"/>
                  </a:lnTo>
                  <a:lnTo>
                    <a:pt x="369443" y="130175"/>
                  </a:lnTo>
                  <a:close/>
                </a:path>
                <a:path w="2907029" h="1103629">
                  <a:moveTo>
                    <a:pt x="392176" y="470789"/>
                  </a:moveTo>
                  <a:lnTo>
                    <a:pt x="388874" y="451104"/>
                  </a:lnTo>
                  <a:lnTo>
                    <a:pt x="381101" y="404749"/>
                  </a:lnTo>
                  <a:lnTo>
                    <a:pt x="371475" y="347218"/>
                  </a:lnTo>
                  <a:lnTo>
                    <a:pt x="370078" y="339344"/>
                  </a:lnTo>
                  <a:lnTo>
                    <a:pt x="362585" y="334010"/>
                  </a:lnTo>
                  <a:lnTo>
                    <a:pt x="354711" y="335280"/>
                  </a:lnTo>
                  <a:lnTo>
                    <a:pt x="346837" y="336677"/>
                  </a:lnTo>
                  <a:lnTo>
                    <a:pt x="341503" y="344170"/>
                  </a:lnTo>
                  <a:lnTo>
                    <a:pt x="342900" y="352044"/>
                  </a:lnTo>
                  <a:lnTo>
                    <a:pt x="352259" y="407847"/>
                  </a:lnTo>
                  <a:lnTo>
                    <a:pt x="337515" y="420154"/>
                  </a:lnTo>
                  <a:lnTo>
                    <a:pt x="276733" y="398145"/>
                  </a:lnTo>
                  <a:lnTo>
                    <a:pt x="268351" y="401955"/>
                  </a:lnTo>
                  <a:lnTo>
                    <a:pt x="265684" y="409575"/>
                  </a:lnTo>
                  <a:lnTo>
                    <a:pt x="262890" y="417068"/>
                  </a:lnTo>
                  <a:lnTo>
                    <a:pt x="266827" y="425323"/>
                  </a:lnTo>
                  <a:lnTo>
                    <a:pt x="274320" y="428117"/>
                  </a:lnTo>
                  <a:lnTo>
                    <a:pt x="392176" y="470789"/>
                  </a:lnTo>
                  <a:close/>
                </a:path>
                <a:path w="2907029" h="1103629">
                  <a:moveTo>
                    <a:pt x="423799" y="150114"/>
                  </a:moveTo>
                  <a:lnTo>
                    <a:pt x="396621" y="140208"/>
                  </a:lnTo>
                  <a:lnTo>
                    <a:pt x="386588" y="167259"/>
                  </a:lnTo>
                  <a:lnTo>
                    <a:pt x="413766" y="177292"/>
                  </a:lnTo>
                  <a:lnTo>
                    <a:pt x="423799" y="150114"/>
                  </a:lnTo>
                  <a:close/>
                </a:path>
                <a:path w="2907029" h="1103629">
                  <a:moveTo>
                    <a:pt x="478028" y="170180"/>
                  </a:moveTo>
                  <a:lnTo>
                    <a:pt x="450850" y="160147"/>
                  </a:lnTo>
                  <a:lnTo>
                    <a:pt x="440944" y="187325"/>
                  </a:lnTo>
                  <a:lnTo>
                    <a:pt x="468122" y="197358"/>
                  </a:lnTo>
                  <a:lnTo>
                    <a:pt x="478028" y="170180"/>
                  </a:lnTo>
                  <a:close/>
                </a:path>
                <a:path w="2907029" h="1103629">
                  <a:moveTo>
                    <a:pt x="532384" y="190246"/>
                  </a:moveTo>
                  <a:lnTo>
                    <a:pt x="505206" y="180213"/>
                  </a:lnTo>
                  <a:lnTo>
                    <a:pt x="495300" y="207391"/>
                  </a:lnTo>
                  <a:lnTo>
                    <a:pt x="522351" y="217424"/>
                  </a:lnTo>
                  <a:lnTo>
                    <a:pt x="532384" y="190246"/>
                  </a:lnTo>
                  <a:close/>
                </a:path>
                <a:path w="2907029" h="1103629">
                  <a:moveTo>
                    <a:pt x="586740" y="210185"/>
                  </a:moveTo>
                  <a:lnTo>
                    <a:pt x="559562" y="200152"/>
                  </a:lnTo>
                  <a:lnTo>
                    <a:pt x="549529" y="227330"/>
                  </a:lnTo>
                  <a:lnTo>
                    <a:pt x="576707" y="237363"/>
                  </a:lnTo>
                  <a:lnTo>
                    <a:pt x="586740" y="210185"/>
                  </a:lnTo>
                  <a:close/>
                </a:path>
                <a:path w="2907029" h="1103629">
                  <a:moveTo>
                    <a:pt x="641096" y="230251"/>
                  </a:moveTo>
                  <a:lnTo>
                    <a:pt x="613918" y="220218"/>
                  </a:lnTo>
                  <a:lnTo>
                    <a:pt x="603885" y="247396"/>
                  </a:lnTo>
                  <a:lnTo>
                    <a:pt x="631063" y="257429"/>
                  </a:lnTo>
                  <a:lnTo>
                    <a:pt x="641096" y="230251"/>
                  </a:lnTo>
                  <a:close/>
                </a:path>
                <a:path w="2907029" h="1103629">
                  <a:moveTo>
                    <a:pt x="695452" y="250317"/>
                  </a:moveTo>
                  <a:lnTo>
                    <a:pt x="668274" y="240284"/>
                  </a:lnTo>
                  <a:lnTo>
                    <a:pt x="658241" y="267462"/>
                  </a:lnTo>
                  <a:lnTo>
                    <a:pt x="685419" y="277368"/>
                  </a:lnTo>
                  <a:lnTo>
                    <a:pt x="695452" y="250317"/>
                  </a:lnTo>
                  <a:close/>
                </a:path>
                <a:path w="2907029" h="1103629">
                  <a:moveTo>
                    <a:pt x="749808" y="270256"/>
                  </a:moveTo>
                  <a:lnTo>
                    <a:pt x="722630" y="260223"/>
                  </a:lnTo>
                  <a:lnTo>
                    <a:pt x="712597" y="287401"/>
                  </a:lnTo>
                  <a:lnTo>
                    <a:pt x="739775" y="297434"/>
                  </a:lnTo>
                  <a:lnTo>
                    <a:pt x="749808" y="270256"/>
                  </a:lnTo>
                  <a:close/>
                </a:path>
                <a:path w="2907029" h="1103629">
                  <a:moveTo>
                    <a:pt x="804164" y="290322"/>
                  </a:moveTo>
                  <a:lnTo>
                    <a:pt x="776986" y="280289"/>
                  </a:lnTo>
                  <a:lnTo>
                    <a:pt x="766953" y="307467"/>
                  </a:lnTo>
                  <a:lnTo>
                    <a:pt x="794131" y="317500"/>
                  </a:lnTo>
                  <a:lnTo>
                    <a:pt x="804164" y="290322"/>
                  </a:lnTo>
                  <a:close/>
                </a:path>
                <a:path w="2907029" h="1103629">
                  <a:moveTo>
                    <a:pt x="858520" y="310261"/>
                  </a:moveTo>
                  <a:lnTo>
                    <a:pt x="831342" y="300355"/>
                  </a:lnTo>
                  <a:lnTo>
                    <a:pt x="821309" y="327533"/>
                  </a:lnTo>
                  <a:lnTo>
                    <a:pt x="848487" y="337439"/>
                  </a:lnTo>
                  <a:lnTo>
                    <a:pt x="858520" y="310261"/>
                  </a:lnTo>
                  <a:close/>
                </a:path>
                <a:path w="2907029" h="1103629">
                  <a:moveTo>
                    <a:pt x="912749" y="330327"/>
                  </a:moveTo>
                  <a:lnTo>
                    <a:pt x="885698" y="320294"/>
                  </a:lnTo>
                  <a:lnTo>
                    <a:pt x="875665" y="347472"/>
                  </a:lnTo>
                  <a:lnTo>
                    <a:pt x="902843" y="357505"/>
                  </a:lnTo>
                  <a:lnTo>
                    <a:pt x="912749" y="330327"/>
                  </a:lnTo>
                  <a:close/>
                </a:path>
                <a:path w="2907029" h="1103629">
                  <a:moveTo>
                    <a:pt x="967105" y="350393"/>
                  </a:moveTo>
                  <a:lnTo>
                    <a:pt x="939927" y="340360"/>
                  </a:lnTo>
                  <a:lnTo>
                    <a:pt x="930021" y="367538"/>
                  </a:lnTo>
                  <a:lnTo>
                    <a:pt x="957199" y="377571"/>
                  </a:lnTo>
                  <a:lnTo>
                    <a:pt x="967105" y="350393"/>
                  </a:lnTo>
                  <a:close/>
                </a:path>
                <a:path w="2907029" h="1103629">
                  <a:moveTo>
                    <a:pt x="1021461" y="370332"/>
                  </a:moveTo>
                  <a:lnTo>
                    <a:pt x="994283" y="360426"/>
                  </a:lnTo>
                  <a:lnTo>
                    <a:pt x="984250" y="387604"/>
                  </a:lnTo>
                  <a:lnTo>
                    <a:pt x="1011428" y="397510"/>
                  </a:lnTo>
                  <a:lnTo>
                    <a:pt x="1021461" y="370332"/>
                  </a:lnTo>
                  <a:close/>
                </a:path>
                <a:path w="2907029" h="1103629">
                  <a:moveTo>
                    <a:pt x="1075817" y="390398"/>
                  </a:moveTo>
                  <a:lnTo>
                    <a:pt x="1048639" y="380365"/>
                  </a:lnTo>
                  <a:lnTo>
                    <a:pt x="1038606" y="407543"/>
                  </a:lnTo>
                  <a:lnTo>
                    <a:pt x="1065784" y="417576"/>
                  </a:lnTo>
                  <a:lnTo>
                    <a:pt x="1075817" y="390398"/>
                  </a:lnTo>
                  <a:close/>
                </a:path>
                <a:path w="2907029" h="1103629">
                  <a:moveTo>
                    <a:pt x="1130173" y="410464"/>
                  </a:moveTo>
                  <a:lnTo>
                    <a:pt x="1102995" y="400431"/>
                  </a:lnTo>
                  <a:lnTo>
                    <a:pt x="1092962" y="427609"/>
                  </a:lnTo>
                  <a:lnTo>
                    <a:pt x="1120140" y="437642"/>
                  </a:lnTo>
                  <a:lnTo>
                    <a:pt x="1130173" y="410464"/>
                  </a:lnTo>
                  <a:close/>
                </a:path>
                <a:path w="2907029" h="1103629">
                  <a:moveTo>
                    <a:pt x="1184529" y="430403"/>
                  </a:moveTo>
                  <a:lnTo>
                    <a:pt x="1157351" y="420370"/>
                  </a:lnTo>
                  <a:lnTo>
                    <a:pt x="1147318" y="447548"/>
                  </a:lnTo>
                  <a:lnTo>
                    <a:pt x="1174496" y="457581"/>
                  </a:lnTo>
                  <a:lnTo>
                    <a:pt x="1184529" y="430403"/>
                  </a:lnTo>
                  <a:close/>
                </a:path>
                <a:path w="2907029" h="1103629">
                  <a:moveTo>
                    <a:pt x="1238885" y="450469"/>
                  </a:moveTo>
                  <a:lnTo>
                    <a:pt x="1211707" y="440436"/>
                  </a:lnTo>
                  <a:lnTo>
                    <a:pt x="1201674" y="467614"/>
                  </a:lnTo>
                  <a:lnTo>
                    <a:pt x="1228852" y="477647"/>
                  </a:lnTo>
                  <a:lnTo>
                    <a:pt x="1238885" y="450469"/>
                  </a:lnTo>
                  <a:close/>
                </a:path>
                <a:path w="2907029" h="1103629">
                  <a:moveTo>
                    <a:pt x="1293241" y="470535"/>
                  </a:moveTo>
                  <a:lnTo>
                    <a:pt x="1266063" y="460502"/>
                  </a:lnTo>
                  <a:lnTo>
                    <a:pt x="1256030" y="487680"/>
                  </a:lnTo>
                  <a:lnTo>
                    <a:pt x="1283208" y="497713"/>
                  </a:lnTo>
                  <a:lnTo>
                    <a:pt x="1293241" y="470535"/>
                  </a:lnTo>
                  <a:close/>
                </a:path>
                <a:path w="2907029" h="1103629">
                  <a:moveTo>
                    <a:pt x="1347597" y="490474"/>
                  </a:moveTo>
                  <a:lnTo>
                    <a:pt x="1320419" y="480441"/>
                  </a:lnTo>
                  <a:lnTo>
                    <a:pt x="1310386" y="507619"/>
                  </a:lnTo>
                  <a:lnTo>
                    <a:pt x="1337564" y="517652"/>
                  </a:lnTo>
                  <a:lnTo>
                    <a:pt x="1347597" y="490474"/>
                  </a:lnTo>
                  <a:close/>
                </a:path>
                <a:path w="2907029" h="1103629">
                  <a:moveTo>
                    <a:pt x="1401826" y="510540"/>
                  </a:moveTo>
                  <a:lnTo>
                    <a:pt x="1374648" y="500507"/>
                  </a:lnTo>
                  <a:lnTo>
                    <a:pt x="1364742" y="527685"/>
                  </a:lnTo>
                  <a:lnTo>
                    <a:pt x="1391920" y="537718"/>
                  </a:lnTo>
                  <a:lnTo>
                    <a:pt x="1401826" y="510540"/>
                  </a:lnTo>
                  <a:close/>
                </a:path>
                <a:path w="2907029" h="1103629">
                  <a:moveTo>
                    <a:pt x="1456182" y="530606"/>
                  </a:moveTo>
                  <a:lnTo>
                    <a:pt x="1429004" y="520573"/>
                  </a:lnTo>
                  <a:lnTo>
                    <a:pt x="1419098" y="547751"/>
                  </a:lnTo>
                  <a:lnTo>
                    <a:pt x="1446149" y="557657"/>
                  </a:lnTo>
                  <a:lnTo>
                    <a:pt x="1456182" y="530606"/>
                  </a:lnTo>
                  <a:close/>
                </a:path>
                <a:path w="2907029" h="1103629">
                  <a:moveTo>
                    <a:pt x="1458976" y="1080389"/>
                  </a:moveTo>
                  <a:lnTo>
                    <a:pt x="1455496" y="1067181"/>
                  </a:lnTo>
                  <a:lnTo>
                    <a:pt x="1417066" y="920877"/>
                  </a:lnTo>
                  <a:lnTo>
                    <a:pt x="1413725" y="914095"/>
                  </a:lnTo>
                  <a:lnTo>
                    <a:pt x="1408252" y="909281"/>
                  </a:lnTo>
                  <a:lnTo>
                    <a:pt x="1401356" y="906868"/>
                  </a:lnTo>
                  <a:lnTo>
                    <a:pt x="1393825" y="907288"/>
                  </a:lnTo>
                  <a:lnTo>
                    <a:pt x="1387030" y="910628"/>
                  </a:lnTo>
                  <a:lnTo>
                    <a:pt x="1382217" y="916114"/>
                  </a:lnTo>
                  <a:lnTo>
                    <a:pt x="1379804" y="923048"/>
                  </a:lnTo>
                  <a:lnTo>
                    <a:pt x="1380236" y="930656"/>
                  </a:lnTo>
                  <a:lnTo>
                    <a:pt x="1395971" y="990473"/>
                  </a:lnTo>
                  <a:lnTo>
                    <a:pt x="925576" y="520065"/>
                  </a:lnTo>
                  <a:lnTo>
                    <a:pt x="898652" y="546989"/>
                  </a:lnTo>
                  <a:lnTo>
                    <a:pt x="1369047" y="1017397"/>
                  </a:lnTo>
                  <a:lnTo>
                    <a:pt x="1309243" y="1001649"/>
                  </a:lnTo>
                  <a:lnTo>
                    <a:pt x="1285443" y="1022781"/>
                  </a:lnTo>
                  <a:lnTo>
                    <a:pt x="1287856" y="1029677"/>
                  </a:lnTo>
                  <a:lnTo>
                    <a:pt x="1292669" y="1035151"/>
                  </a:lnTo>
                  <a:lnTo>
                    <a:pt x="1299464" y="1038479"/>
                  </a:lnTo>
                  <a:lnTo>
                    <a:pt x="1458976" y="1080389"/>
                  </a:lnTo>
                  <a:close/>
                </a:path>
                <a:path w="2907029" h="1103629">
                  <a:moveTo>
                    <a:pt x="1510538" y="550545"/>
                  </a:moveTo>
                  <a:lnTo>
                    <a:pt x="1483360" y="540512"/>
                  </a:lnTo>
                  <a:lnTo>
                    <a:pt x="1473327" y="567690"/>
                  </a:lnTo>
                  <a:lnTo>
                    <a:pt x="1500505" y="577723"/>
                  </a:lnTo>
                  <a:lnTo>
                    <a:pt x="1510538" y="550545"/>
                  </a:lnTo>
                  <a:close/>
                </a:path>
                <a:path w="2907029" h="1103629">
                  <a:moveTo>
                    <a:pt x="1564894" y="570611"/>
                  </a:moveTo>
                  <a:lnTo>
                    <a:pt x="1537716" y="560578"/>
                  </a:lnTo>
                  <a:lnTo>
                    <a:pt x="1527683" y="587756"/>
                  </a:lnTo>
                  <a:lnTo>
                    <a:pt x="1554861" y="597789"/>
                  </a:lnTo>
                  <a:lnTo>
                    <a:pt x="1564894" y="570611"/>
                  </a:lnTo>
                  <a:close/>
                </a:path>
                <a:path w="2907029" h="1103629">
                  <a:moveTo>
                    <a:pt x="1619250" y="590550"/>
                  </a:moveTo>
                  <a:lnTo>
                    <a:pt x="1592072" y="580644"/>
                  </a:lnTo>
                  <a:lnTo>
                    <a:pt x="1582039" y="607822"/>
                  </a:lnTo>
                  <a:lnTo>
                    <a:pt x="1609217" y="617728"/>
                  </a:lnTo>
                  <a:lnTo>
                    <a:pt x="1619250" y="590550"/>
                  </a:lnTo>
                  <a:close/>
                </a:path>
                <a:path w="2907029" h="1103629">
                  <a:moveTo>
                    <a:pt x="1673606" y="610616"/>
                  </a:moveTo>
                  <a:lnTo>
                    <a:pt x="1646428" y="600583"/>
                  </a:lnTo>
                  <a:lnTo>
                    <a:pt x="1636395" y="627761"/>
                  </a:lnTo>
                  <a:lnTo>
                    <a:pt x="1663573" y="637794"/>
                  </a:lnTo>
                  <a:lnTo>
                    <a:pt x="1673606" y="610616"/>
                  </a:lnTo>
                  <a:close/>
                </a:path>
                <a:path w="2907029" h="1103629">
                  <a:moveTo>
                    <a:pt x="1727962" y="630682"/>
                  </a:moveTo>
                  <a:lnTo>
                    <a:pt x="1700784" y="620649"/>
                  </a:lnTo>
                  <a:lnTo>
                    <a:pt x="1690751" y="647827"/>
                  </a:lnTo>
                  <a:lnTo>
                    <a:pt x="1717929" y="657860"/>
                  </a:lnTo>
                  <a:lnTo>
                    <a:pt x="1727962" y="630682"/>
                  </a:lnTo>
                  <a:close/>
                </a:path>
                <a:path w="2907029" h="1103629">
                  <a:moveTo>
                    <a:pt x="1782318" y="650621"/>
                  </a:moveTo>
                  <a:lnTo>
                    <a:pt x="1755140" y="640715"/>
                  </a:lnTo>
                  <a:lnTo>
                    <a:pt x="1745107" y="667766"/>
                  </a:lnTo>
                  <a:lnTo>
                    <a:pt x="1772285" y="677799"/>
                  </a:lnTo>
                  <a:lnTo>
                    <a:pt x="1782318" y="650621"/>
                  </a:lnTo>
                  <a:close/>
                </a:path>
                <a:path w="2907029" h="1103629">
                  <a:moveTo>
                    <a:pt x="1836674" y="670687"/>
                  </a:moveTo>
                  <a:lnTo>
                    <a:pt x="1809496" y="660654"/>
                  </a:lnTo>
                  <a:lnTo>
                    <a:pt x="1799463" y="687832"/>
                  </a:lnTo>
                  <a:lnTo>
                    <a:pt x="1826641" y="697865"/>
                  </a:lnTo>
                  <a:lnTo>
                    <a:pt x="1836674" y="670687"/>
                  </a:lnTo>
                  <a:close/>
                </a:path>
                <a:path w="2907029" h="1103629">
                  <a:moveTo>
                    <a:pt x="1890903" y="690753"/>
                  </a:moveTo>
                  <a:lnTo>
                    <a:pt x="1863725" y="680720"/>
                  </a:lnTo>
                  <a:lnTo>
                    <a:pt x="1853819" y="707898"/>
                  </a:lnTo>
                  <a:lnTo>
                    <a:pt x="1880997" y="717931"/>
                  </a:lnTo>
                  <a:lnTo>
                    <a:pt x="1890903" y="690753"/>
                  </a:lnTo>
                  <a:close/>
                </a:path>
                <a:path w="2907029" h="1103629">
                  <a:moveTo>
                    <a:pt x="1945259" y="710692"/>
                  </a:moveTo>
                  <a:lnTo>
                    <a:pt x="1918081" y="700659"/>
                  </a:lnTo>
                  <a:lnTo>
                    <a:pt x="1908175" y="727837"/>
                  </a:lnTo>
                  <a:lnTo>
                    <a:pt x="1935226" y="737870"/>
                  </a:lnTo>
                  <a:lnTo>
                    <a:pt x="1945259" y="710692"/>
                  </a:lnTo>
                  <a:close/>
                </a:path>
                <a:path w="2907029" h="1103629">
                  <a:moveTo>
                    <a:pt x="1999615" y="730758"/>
                  </a:moveTo>
                  <a:lnTo>
                    <a:pt x="1972437" y="720725"/>
                  </a:lnTo>
                  <a:lnTo>
                    <a:pt x="1962404" y="747903"/>
                  </a:lnTo>
                  <a:lnTo>
                    <a:pt x="1989582" y="757936"/>
                  </a:lnTo>
                  <a:lnTo>
                    <a:pt x="1999615" y="730758"/>
                  </a:lnTo>
                  <a:close/>
                </a:path>
                <a:path w="2907029" h="1103629">
                  <a:moveTo>
                    <a:pt x="2053958" y="750824"/>
                  </a:moveTo>
                  <a:lnTo>
                    <a:pt x="2026793" y="740791"/>
                  </a:lnTo>
                  <a:lnTo>
                    <a:pt x="2016760" y="767969"/>
                  </a:lnTo>
                  <a:lnTo>
                    <a:pt x="2043938" y="778002"/>
                  </a:lnTo>
                  <a:lnTo>
                    <a:pt x="2053958" y="750824"/>
                  </a:lnTo>
                  <a:close/>
                </a:path>
                <a:path w="2907029" h="1103629">
                  <a:moveTo>
                    <a:pt x="2108327" y="770763"/>
                  </a:moveTo>
                  <a:lnTo>
                    <a:pt x="2081136" y="760730"/>
                  </a:lnTo>
                  <a:lnTo>
                    <a:pt x="2071116" y="787908"/>
                  </a:lnTo>
                  <a:lnTo>
                    <a:pt x="2098294" y="797941"/>
                  </a:lnTo>
                  <a:lnTo>
                    <a:pt x="2108327" y="770763"/>
                  </a:lnTo>
                  <a:close/>
                </a:path>
                <a:path w="2907029" h="1103629">
                  <a:moveTo>
                    <a:pt x="2162683" y="790829"/>
                  </a:moveTo>
                  <a:lnTo>
                    <a:pt x="2135505" y="780796"/>
                  </a:lnTo>
                  <a:lnTo>
                    <a:pt x="2125459" y="807974"/>
                  </a:lnTo>
                  <a:lnTo>
                    <a:pt x="2152637" y="818007"/>
                  </a:lnTo>
                  <a:lnTo>
                    <a:pt x="2162683" y="790829"/>
                  </a:lnTo>
                  <a:close/>
                </a:path>
                <a:path w="2907029" h="1103629">
                  <a:moveTo>
                    <a:pt x="2217039" y="810768"/>
                  </a:moveTo>
                  <a:lnTo>
                    <a:pt x="2189861" y="800862"/>
                  </a:lnTo>
                  <a:lnTo>
                    <a:pt x="2179828" y="828040"/>
                  </a:lnTo>
                  <a:lnTo>
                    <a:pt x="2207006" y="837946"/>
                  </a:lnTo>
                  <a:lnTo>
                    <a:pt x="2217039" y="810768"/>
                  </a:lnTo>
                  <a:close/>
                </a:path>
                <a:path w="2907029" h="1103629">
                  <a:moveTo>
                    <a:pt x="2271395" y="830834"/>
                  </a:moveTo>
                  <a:lnTo>
                    <a:pt x="2244217" y="820801"/>
                  </a:lnTo>
                  <a:lnTo>
                    <a:pt x="2234184" y="847979"/>
                  </a:lnTo>
                  <a:lnTo>
                    <a:pt x="2261362" y="858012"/>
                  </a:lnTo>
                  <a:lnTo>
                    <a:pt x="2271395" y="830834"/>
                  </a:lnTo>
                  <a:close/>
                </a:path>
                <a:path w="2907029" h="1103629">
                  <a:moveTo>
                    <a:pt x="2325624" y="850900"/>
                  </a:moveTo>
                  <a:lnTo>
                    <a:pt x="2298573" y="840867"/>
                  </a:lnTo>
                  <a:lnTo>
                    <a:pt x="2288540" y="868045"/>
                  </a:lnTo>
                  <a:lnTo>
                    <a:pt x="2315718" y="878078"/>
                  </a:lnTo>
                  <a:lnTo>
                    <a:pt x="2325624" y="850900"/>
                  </a:lnTo>
                  <a:close/>
                </a:path>
                <a:path w="2907029" h="1103629">
                  <a:moveTo>
                    <a:pt x="2379980" y="870839"/>
                  </a:moveTo>
                  <a:lnTo>
                    <a:pt x="2352802" y="860933"/>
                  </a:lnTo>
                  <a:lnTo>
                    <a:pt x="2342896" y="888111"/>
                  </a:lnTo>
                  <a:lnTo>
                    <a:pt x="2370074" y="898017"/>
                  </a:lnTo>
                  <a:lnTo>
                    <a:pt x="2379980" y="870839"/>
                  </a:lnTo>
                  <a:close/>
                </a:path>
                <a:path w="2907029" h="1103629">
                  <a:moveTo>
                    <a:pt x="2434336" y="890905"/>
                  </a:moveTo>
                  <a:lnTo>
                    <a:pt x="2407158" y="880872"/>
                  </a:lnTo>
                  <a:lnTo>
                    <a:pt x="2397125" y="908050"/>
                  </a:lnTo>
                  <a:lnTo>
                    <a:pt x="2424303" y="918083"/>
                  </a:lnTo>
                  <a:lnTo>
                    <a:pt x="2434336" y="890905"/>
                  </a:lnTo>
                  <a:close/>
                </a:path>
                <a:path w="2907029" h="1103629">
                  <a:moveTo>
                    <a:pt x="2488692" y="910971"/>
                  </a:moveTo>
                  <a:lnTo>
                    <a:pt x="2461514" y="900938"/>
                  </a:lnTo>
                  <a:lnTo>
                    <a:pt x="2451481" y="928116"/>
                  </a:lnTo>
                  <a:lnTo>
                    <a:pt x="2478659" y="938149"/>
                  </a:lnTo>
                  <a:lnTo>
                    <a:pt x="2488692" y="910971"/>
                  </a:lnTo>
                  <a:close/>
                </a:path>
                <a:path w="2907029" h="1103629">
                  <a:moveTo>
                    <a:pt x="2543048" y="930910"/>
                  </a:moveTo>
                  <a:lnTo>
                    <a:pt x="2515870" y="921004"/>
                  </a:lnTo>
                  <a:lnTo>
                    <a:pt x="2505837" y="948055"/>
                  </a:lnTo>
                  <a:lnTo>
                    <a:pt x="2533015" y="958088"/>
                  </a:lnTo>
                  <a:lnTo>
                    <a:pt x="2543048" y="930910"/>
                  </a:lnTo>
                  <a:close/>
                </a:path>
                <a:path w="2907029" h="1103629">
                  <a:moveTo>
                    <a:pt x="2597404" y="950976"/>
                  </a:moveTo>
                  <a:lnTo>
                    <a:pt x="2570226" y="940943"/>
                  </a:lnTo>
                  <a:lnTo>
                    <a:pt x="2560193" y="968121"/>
                  </a:lnTo>
                  <a:lnTo>
                    <a:pt x="2587371" y="978154"/>
                  </a:lnTo>
                  <a:lnTo>
                    <a:pt x="2597404" y="950976"/>
                  </a:lnTo>
                  <a:close/>
                </a:path>
                <a:path w="2907029" h="1103629">
                  <a:moveTo>
                    <a:pt x="2651760" y="971042"/>
                  </a:moveTo>
                  <a:lnTo>
                    <a:pt x="2624582" y="961009"/>
                  </a:lnTo>
                  <a:lnTo>
                    <a:pt x="2614549" y="988187"/>
                  </a:lnTo>
                  <a:lnTo>
                    <a:pt x="2641727" y="998220"/>
                  </a:lnTo>
                  <a:lnTo>
                    <a:pt x="2651760" y="971042"/>
                  </a:lnTo>
                  <a:close/>
                </a:path>
                <a:path w="2907029" h="1103629">
                  <a:moveTo>
                    <a:pt x="2706116" y="990981"/>
                  </a:moveTo>
                  <a:lnTo>
                    <a:pt x="2678938" y="980948"/>
                  </a:lnTo>
                  <a:lnTo>
                    <a:pt x="2668905" y="1008126"/>
                  </a:lnTo>
                  <a:lnTo>
                    <a:pt x="2696083" y="1018159"/>
                  </a:lnTo>
                  <a:lnTo>
                    <a:pt x="2706116" y="990981"/>
                  </a:lnTo>
                  <a:close/>
                </a:path>
                <a:path w="2907029" h="1103629">
                  <a:moveTo>
                    <a:pt x="2760472" y="1011047"/>
                  </a:moveTo>
                  <a:lnTo>
                    <a:pt x="2733294" y="1001014"/>
                  </a:lnTo>
                  <a:lnTo>
                    <a:pt x="2723261" y="1028192"/>
                  </a:lnTo>
                  <a:lnTo>
                    <a:pt x="2750439" y="1038225"/>
                  </a:lnTo>
                  <a:lnTo>
                    <a:pt x="2760472" y="1011047"/>
                  </a:lnTo>
                  <a:close/>
                </a:path>
                <a:path w="2907029" h="1103629">
                  <a:moveTo>
                    <a:pt x="2814701" y="1031113"/>
                  </a:moveTo>
                  <a:lnTo>
                    <a:pt x="2787523" y="1021080"/>
                  </a:lnTo>
                  <a:lnTo>
                    <a:pt x="2777617" y="1048258"/>
                  </a:lnTo>
                  <a:lnTo>
                    <a:pt x="2804858" y="1058189"/>
                  </a:lnTo>
                  <a:lnTo>
                    <a:pt x="2805480" y="1056259"/>
                  </a:lnTo>
                  <a:lnTo>
                    <a:pt x="2814701" y="1031113"/>
                  </a:lnTo>
                  <a:close/>
                </a:path>
                <a:path w="2907029" h="1103629">
                  <a:moveTo>
                    <a:pt x="2906776" y="1080389"/>
                  </a:moveTo>
                  <a:lnTo>
                    <a:pt x="2906141" y="1079627"/>
                  </a:lnTo>
                  <a:lnTo>
                    <a:pt x="2886862" y="1056259"/>
                  </a:lnTo>
                  <a:lnTo>
                    <a:pt x="2874276" y="1041019"/>
                  </a:lnTo>
                  <a:lnTo>
                    <a:pt x="2827020" y="983742"/>
                  </a:lnTo>
                  <a:lnTo>
                    <a:pt x="2821940" y="977519"/>
                  </a:lnTo>
                  <a:lnTo>
                    <a:pt x="2812796" y="976630"/>
                  </a:lnTo>
                  <a:lnTo>
                    <a:pt x="2806700" y="981710"/>
                  </a:lnTo>
                  <a:lnTo>
                    <a:pt x="2800477" y="986790"/>
                  </a:lnTo>
                  <a:lnTo>
                    <a:pt x="2799588" y="995934"/>
                  </a:lnTo>
                  <a:lnTo>
                    <a:pt x="2804668" y="1002157"/>
                  </a:lnTo>
                  <a:lnTo>
                    <a:pt x="2840317" y="1045311"/>
                  </a:lnTo>
                  <a:lnTo>
                    <a:pt x="2833484" y="1064031"/>
                  </a:lnTo>
                  <a:lnTo>
                    <a:pt x="2770505" y="1075182"/>
                  </a:lnTo>
                  <a:lnTo>
                    <a:pt x="2765171" y="1082675"/>
                  </a:lnTo>
                  <a:lnTo>
                    <a:pt x="2767965" y="1098423"/>
                  </a:lnTo>
                  <a:lnTo>
                    <a:pt x="2775458" y="1103630"/>
                  </a:lnTo>
                  <a:lnTo>
                    <a:pt x="2906776" y="1080389"/>
                  </a:lnTo>
                  <a:close/>
                </a:path>
              </a:pathLst>
            </a:custGeom>
            <a:solidFill>
              <a:srgbClr val="FF99CC"/>
            </a:solidFill>
          </p:spPr>
          <p:txBody>
            <a:bodyPr wrap="square" lIns="0" tIns="0" rIns="0" bIns="0" rtlCol="0"/>
            <a:lstStyle/>
            <a:p>
              <a:endParaRPr/>
            </a:p>
          </p:txBody>
        </p:sp>
      </p:grpSp>
      <p:sp>
        <p:nvSpPr>
          <p:cNvPr id="34" name="object 34"/>
          <p:cNvSpPr txBox="1"/>
          <p:nvPr/>
        </p:nvSpPr>
        <p:spPr>
          <a:xfrm>
            <a:off x="5641975" y="4672965"/>
            <a:ext cx="182880"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Comic Sans MS"/>
                <a:cs typeface="Comic Sans MS"/>
              </a:rPr>
              <a:t>m</a:t>
            </a:r>
            <a:endParaRPr sz="1600">
              <a:latin typeface="Comic Sans MS"/>
              <a:cs typeface="Comic Sans MS"/>
            </a:endParaRPr>
          </a:p>
        </p:txBody>
      </p:sp>
      <p:sp>
        <p:nvSpPr>
          <p:cNvPr id="35" name="object 35"/>
          <p:cNvSpPr txBox="1"/>
          <p:nvPr/>
        </p:nvSpPr>
        <p:spPr>
          <a:xfrm>
            <a:off x="4778375" y="4797933"/>
            <a:ext cx="398780" cy="269240"/>
          </a:xfrm>
          <a:prstGeom prst="rect">
            <a:avLst/>
          </a:prstGeom>
        </p:spPr>
        <p:txBody>
          <a:bodyPr vert="horz" wrap="square" lIns="0" tIns="12065" rIns="0" bIns="0" rtlCol="0">
            <a:spAutoFit/>
          </a:bodyPr>
          <a:lstStyle/>
          <a:p>
            <a:pPr marL="38100">
              <a:lnSpc>
                <a:spcPct val="100000"/>
              </a:lnSpc>
              <a:spcBef>
                <a:spcPts val="95"/>
              </a:spcBef>
            </a:pPr>
            <a:r>
              <a:rPr sz="2400" spc="-30" baseline="13888" dirty="0">
                <a:latin typeface="Comic Sans MS"/>
                <a:cs typeface="Comic Sans MS"/>
              </a:rPr>
              <a:t>C</a:t>
            </a:r>
            <a:r>
              <a:rPr sz="1050" spc="-20" dirty="0">
                <a:latin typeface="Comic Sans MS"/>
                <a:cs typeface="Comic Sans MS"/>
              </a:rPr>
              <a:t>0,x</a:t>
            </a:r>
            <a:endParaRPr sz="1050">
              <a:latin typeface="Comic Sans MS"/>
              <a:cs typeface="Comic Sans MS"/>
            </a:endParaRPr>
          </a:p>
        </p:txBody>
      </p:sp>
      <p:sp>
        <p:nvSpPr>
          <p:cNvPr id="36" name="object 36"/>
          <p:cNvSpPr txBox="1"/>
          <p:nvPr/>
        </p:nvSpPr>
        <p:spPr>
          <a:xfrm>
            <a:off x="3927475" y="3758565"/>
            <a:ext cx="1058545" cy="955040"/>
          </a:xfrm>
          <a:prstGeom prst="rect">
            <a:avLst/>
          </a:prstGeom>
        </p:spPr>
        <p:txBody>
          <a:bodyPr vert="horz" wrap="square" lIns="0" tIns="12065" rIns="0" bIns="0" rtlCol="0">
            <a:spAutoFit/>
          </a:bodyPr>
          <a:lstStyle/>
          <a:p>
            <a:pPr marL="203200">
              <a:lnSpc>
                <a:spcPct val="100000"/>
              </a:lnSpc>
              <a:spcBef>
                <a:spcPts val="95"/>
              </a:spcBef>
            </a:pPr>
            <a:r>
              <a:rPr sz="1600" spc="-10" dirty="0">
                <a:latin typeface="Comic Sans MS"/>
                <a:cs typeface="Comic Sans MS"/>
              </a:rPr>
              <a:t>Initiator</a:t>
            </a:r>
            <a:endParaRPr sz="1600">
              <a:latin typeface="Comic Sans MS"/>
              <a:cs typeface="Comic Sans MS"/>
            </a:endParaRPr>
          </a:p>
          <a:p>
            <a:pPr>
              <a:lnSpc>
                <a:spcPct val="100000"/>
              </a:lnSpc>
              <a:spcBef>
                <a:spcPts val="1250"/>
              </a:spcBef>
            </a:pPr>
            <a:endParaRPr sz="1600">
              <a:latin typeface="Comic Sans MS"/>
              <a:cs typeface="Comic Sans MS"/>
            </a:endParaRPr>
          </a:p>
          <a:p>
            <a:pPr marL="50800">
              <a:lnSpc>
                <a:spcPct val="100000"/>
              </a:lnSpc>
            </a:pPr>
            <a:r>
              <a:rPr sz="1600" spc="-25" dirty="0">
                <a:latin typeface="Comic Sans MS"/>
                <a:cs typeface="Comic Sans MS"/>
              </a:rPr>
              <a:t>P</a:t>
            </a:r>
            <a:r>
              <a:rPr sz="1575" spc="-37" baseline="-21164" dirty="0">
                <a:latin typeface="Comic Sans MS"/>
                <a:cs typeface="Comic Sans MS"/>
              </a:rPr>
              <a:t>0</a:t>
            </a:r>
            <a:endParaRPr sz="1575" baseline="-21164">
              <a:latin typeface="Comic Sans MS"/>
              <a:cs typeface="Comic Sans MS"/>
            </a:endParaRPr>
          </a:p>
        </p:txBody>
      </p:sp>
      <p:sp>
        <p:nvSpPr>
          <p:cNvPr id="37" name="object 37"/>
          <p:cNvSpPr txBox="1"/>
          <p:nvPr/>
        </p:nvSpPr>
        <p:spPr>
          <a:xfrm>
            <a:off x="3952875" y="5255514"/>
            <a:ext cx="4693920" cy="997585"/>
          </a:xfrm>
          <a:prstGeom prst="rect">
            <a:avLst/>
          </a:prstGeom>
        </p:spPr>
        <p:txBody>
          <a:bodyPr vert="horz" wrap="square" lIns="0" tIns="12065" rIns="0" bIns="0" rtlCol="0">
            <a:spAutoFit/>
          </a:bodyPr>
          <a:lstStyle/>
          <a:p>
            <a:pPr marR="1133475" algn="ctr">
              <a:lnSpc>
                <a:spcPct val="100000"/>
              </a:lnSpc>
              <a:spcBef>
                <a:spcPts val="95"/>
              </a:spcBef>
            </a:pPr>
            <a:r>
              <a:rPr sz="2400" spc="-30" baseline="13888" dirty="0">
                <a:latin typeface="Comic Sans MS"/>
                <a:cs typeface="Comic Sans MS"/>
              </a:rPr>
              <a:t>C</a:t>
            </a:r>
            <a:r>
              <a:rPr sz="1050" spc="-20" dirty="0">
                <a:latin typeface="Comic Sans MS"/>
                <a:cs typeface="Comic Sans MS"/>
              </a:rPr>
              <a:t>1,x</a:t>
            </a:r>
            <a:endParaRPr sz="1050">
              <a:latin typeface="Comic Sans MS"/>
              <a:cs typeface="Comic Sans MS"/>
            </a:endParaRPr>
          </a:p>
          <a:p>
            <a:pPr>
              <a:lnSpc>
                <a:spcPct val="100000"/>
              </a:lnSpc>
              <a:spcBef>
                <a:spcPts val="430"/>
              </a:spcBef>
            </a:pPr>
            <a:endParaRPr sz="1050">
              <a:latin typeface="Comic Sans MS"/>
              <a:cs typeface="Comic Sans MS"/>
            </a:endParaRPr>
          </a:p>
          <a:p>
            <a:pPr marL="25400" marR="17780">
              <a:lnSpc>
                <a:spcPct val="100000"/>
              </a:lnSpc>
            </a:pPr>
            <a:r>
              <a:rPr sz="1600" dirty="0">
                <a:latin typeface="Comic Sans MS"/>
                <a:cs typeface="Comic Sans MS"/>
              </a:rPr>
              <a:t>Non</a:t>
            </a:r>
            <a:r>
              <a:rPr sz="1600" spc="-65" dirty="0">
                <a:latin typeface="Comic Sans MS"/>
                <a:cs typeface="Comic Sans MS"/>
              </a:rPr>
              <a:t> </a:t>
            </a:r>
            <a:r>
              <a:rPr sz="1600" dirty="0">
                <a:latin typeface="Comic Sans MS"/>
                <a:cs typeface="Comic Sans MS"/>
              </a:rPr>
              <a:t>FIFO</a:t>
            </a:r>
            <a:r>
              <a:rPr sz="1600" spc="-40" dirty="0">
                <a:latin typeface="Comic Sans MS"/>
                <a:cs typeface="Comic Sans MS"/>
              </a:rPr>
              <a:t> </a:t>
            </a:r>
            <a:r>
              <a:rPr sz="1600" dirty="0">
                <a:latin typeface="Comic Sans MS"/>
                <a:cs typeface="Comic Sans MS"/>
              </a:rPr>
              <a:t>channels</a:t>
            </a:r>
            <a:r>
              <a:rPr sz="1600" spc="-55" dirty="0">
                <a:latin typeface="Comic Sans MS"/>
                <a:cs typeface="Comic Sans MS"/>
              </a:rPr>
              <a:t> </a:t>
            </a:r>
            <a:r>
              <a:rPr sz="1600" dirty="0">
                <a:latin typeface="Comic Sans MS"/>
                <a:cs typeface="Comic Sans MS"/>
              </a:rPr>
              <a:t>(small</a:t>
            </a:r>
            <a:r>
              <a:rPr sz="1600" spc="-50" dirty="0">
                <a:latin typeface="Comic Sans MS"/>
                <a:cs typeface="Comic Sans MS"/>
              </a:rPr>
              <a:t> </a:t>
            </a:r>
            <a:r>
              <a:rPr sz="1600" dirty="0">
                <a:latin typeface="Comic Sans MS"/>
                <a:cs typeface="Comic Sans MS"/>
              </a:rPr>
              <a:t>dashed</a:t>
            </a:r>
            <a:r>
              <a:rPr sz="1600" spc="-50" dirty="0">
                <a:latin typeface="Comic Sans MS"/>
                <a:cs typeface="Comic Sans MS"/>
              </a:rPr>
              <a:t> </a:t>
            </a:r>
            <a:r>
              <a:rPr sz="1600" dirty="0">
                <a:latin typeface="Comic Sans MS"/>
                <a:cs typeface="Comic Sans MS"/>
              </a:rPr>
              <a:t>line</a:t>
            </a:r>
            <a:r>
              <a:rPr sz="1600" spc="-35" dirty="0">
                <a:latin typeface="Comic Sans MS"/>
                <a:cs typeface="Comic Sans MS"/>
              </a:rPr>
              <a:t> </a:t>
            </a:r>
            <a:r>
              <a:rPr sz="1600" spc="-10" dirty="0">
                <a:latin typeface="Comic Sans MS"/>
                <a:cs typeface="Comic Sans MS"/>
              </a:rPr>
              <a:t>represents </a:t>
            </a:r>
            <a:r>
              <a:rPr sz="1600" dirty="0">
                <a:latin typeface="Comic Sans MS"/>
                <a:cs typeface="Comic Sans MS"/>
              </a:rPr>
              <a:t>the</a:t>
            </a:r>
            <a:r>
              <a:rPr sz="1600" spc="-50" dirty="0">
                <a:latin typeface="Comic Sans MS"/>
                <a:cs typeface="Comic Sans MS"/>
              </a:rPr>
              <a:t> </a:t>
            </a:r>
            <a:r>
              <a:rPr sz="1600" spc="-10" dirty="0">
                <a:latin typeface="Comic Sans MS"/>
                <a:cs typeface="Comic Sans MS"/>
              </a:rPr>
              <a:t>piggybacked</a:t>
            </a:r>
            <a:r>
              <a:rPr sz="1600" spc="-25" dirty="0">
                <a:latin typeface="Comic Sans MS"/>
                <a:cs typeface="Comic Sans MS"/>
              </a:rPr>
              <a:t> </a:t>
            </a:r>
            <a:r>
              <a:rPr sz="1600" dirty="0">
                <a:latin typeface="Comic Sans MS"/>
                <a:cs typeface="Comic Sans MS"/>
              </a:rPr>
              <a:t>checkpoint</a:t>
            </a:r>
            <a:r>
              <a:rPr sz="1600" spc="-35" dirty="0">
                <a:latin typeface="Comic Sans MS"/>
                <a:cs typeface="Comic Sans MS"/>
              </a:rPr>
              <a:t> </a:t>
            </a:r>
            <a:r>
              <a:rPr sz="1600" spc="-10" dirty="0">
                <a:latin typeface="Comic Sans MS"/>
                <a:cs typeface="Comic Sans MS"/>
              </a:rPr>
              <a:t>request)</a:t>
            </a:r>
            <a:endParaRPr sz="1600">
              <a:latin typeface="Comic Sans MS"/>
              <a:cs typeface="Comic Sans MS"/>
            </a:endParaRPr>
          </a:p>
        </p:txBody>
      </p:sp>
      <p:sp>
        <p:nvSpPr>
          <p:cNvPr id="38" name="object 38"/>
          <p:cNvSpPr/>
          <p:nvPr/>
        </p:nvSpPr>
        <p:spPr>
          <a:xfrm>
            <a:off x="1600961" y="1067561"/>
            <a:ext cx="4267200" cy="2514600"/>
          </a:xfrm>
          <a:custGeom>
            <a:avLst/>
            <a:gdLst/>
            <a:ahLst/>
            <a:cxnLst/>
            <a:rect l="l" t="t" r="r" b="b"/>
            <a:pathLst>
              <a:path w="4267200" h="2514600">
                <a:moveTo>
                  <a:pt x="0" y="2514600"/>
                </a:moveTo>
                <a:lnTo>
                  <a:pt x="4267200" y="2514600"/>
                </a:lnTo>
                <a:lnTo>
                  <a:pt x="4267200" y="0"/>
                </a:lnTo>
                <a:lnTo>
                  <a:pt x="0" y="0"/>
                </a:lnTo>
                <a:lnTo>
                  <a:pt x="0" y="2514600"/>
                </a:lnTo>
                <a:close/>
              </a:path>
            </a:pathLst>
          </a:custGeom>
          <a:ln w="28956">
            <a:solidFill>
              <a:srgbClr val="99FFCC"/>
            </a:solidFill>
          </a:ln>
        </p:spPr>
        <p:txBody>
          <a:bodyPr wrap="square" lIns="0" tIns="0" rIns="0" bIns="0" rtlCol="0"/>
          <a:lstStyle/>
          <a:p>
            <a:endParaRPr/>
          </a:p>
        </p:txBody>
      </p:sp>
      <p:grpSp>
        <p:nvGrpSpPr>
          <p:cNvPr id="39" name="object 39"/>
          <p:cNvGrpSpPr/>
          <p:nvPr/>
        </p:nvGrpSpPr>
        <p:grpSpPr>
          <a:xfrm>
            <a:off x="3796284" y="1205483"/>
            <a:ext cx="6582409" cy="5058410"/>
            <a:chOff x="3796284" y="1205483"/>
            <a:chExt cx="6582409" cy="5058410"/>
          </a:xfrm>
        </p:grpSpPr>
        <p:sp>
          <p:nvSpPr>
            <p:cNvPr id="40" name="object 40"/>
            <p:cNvSpPr/>
            <p:nvPr/>
          </p:nvSpPr>
          <p:spPr>
            <a:xfrm>
              <a:off x="5410962" y="4725162"/>
              <a:ext cx="304800" cy="381000"/>
            </a:xfrm>
            <a:custGeom>
              <a:avLst/>
              <a:gdLst/>
              <a:ahLst/>
              <a:cxnLst/>
              <a:rect l="l" t="t" r="r" b="b"/>
              <a:pathLst>
                <a:path w="304800" h="381000">
                  <a:moveTo>
                    <a:pt x="0" y="0"/>
                  </a:moveTo>
                  <a:lnTo>
                    <a:pt x="304800" y="381000"/>
                  </a:lnTo>
                </a:path>
              </a:pathLst>
            </a:custGeom>
            <a:ln w="28956">
              <a:solidFill>
                <a:srgbClr val="99FFCC"/>
              </a:solidFill>
              <a:prstDash val="sysDot"/>
            </a:ln>
          </p:spPr>
          <p:txBody>
            <a:bodyPr wrap="square" lIns="0" tIns="0" rIns="0" bIns="0" rtlCol="0"/>
            <a:lstStyle/>
            <a:p>
              <a:endParaRPr/>
            </a:p>
          </p:txBody>
        </p:sp>
        <p:sp>
          <p:nvSpPr>
            <p:cNvPr id="41" name="object 41"/>
            <p:cNvSpPr/>
            <p:nvPr/>
          </p:nvSpPr>
          <p:spPr>
            <a:xfrm>
              <a:off x="3810762" y="1219961"/>
              <a:ext cx="6553200" cy="5029200"/>
            </a:xfrm>
            <a:custGeom>
              <a:avLst/>
              <a:gdLst/>
              <a:ahLst/>
              <a:cxnLst/>
              <a:rect l="l" t="t" r="r" b="b"/>
              <a:pathLst>
                <a:path w="6553200" h="5029200">
                  <a:moveTo>
                    <a:pt x="2286000" y="2514600"/>
                  </a:moveTo>
                  <a:lnTo>
                    <a:pt x="6553200" y="2514600"/>
                  </a:lnTo>
                  <a:lnTo>
                    <a:pt x="6553200" y="0"/>
                  </a:lnTo>
                  <a:lnTo>
                    <a:pt x="2286000" y="0"/>
                  </a:lnTo>
                  <a:lnTo>
                    <a:pt x="2286000" y="2514600"/>
                  </a:lnTo>
                  <a:close/>
                </a:path>
                <a:path w="6553200" h="5029200">
                  <a:moveTo>
                    <a:pt x="0" y="5029200"/>
                  </a:moveTo>
                  <a:lnTo>
                    <a:pt x="5333999" y="5029200"/>
                  </a:lnTo>
                  <a:lnTo>
                    <a:pt x="5333999" y="2514600"/>
                  </a:lnTo>
                  <a:lnTo>
                    <a:pt x="0" y="2514600"/>
                  </a:lnTo>
                  <a:lnTo>
                    <a:pt x="0" y="5029200"/>
                  </a:lnTo>
                  <a:close/>
                </a:path>
              </a:pathLst>
            </a:custGeom>
            <a:ln w="28956">
              <a:solidFill>
                <a:srgbClr val="99FFCC"/>
              </a:solidFill>
            </a:ln>
          </p:spPr>
          <p:txBody>
            <a:bodyPr wrap="square" lIns="0" tIns="0" rIns="0" bIns="0" rtlCol="0"/>
            <a:lstStyle/>
            <a:p>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A50C-687D-128E-D983-9BCA2D44D14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F6994A4-97C9-0A1D-8608-8ED4D3447CD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84D4C2DE-2D1B-CAA8-ADA6-0F186E0F75EA}"/>
              </a:ext>
            </a:extLst>
          </p:cNvPr>
          <p:cNvPicPr>
            <a:picLocks noChangeAspect="1"/>
          </p:cNvPicPr>
          <p:nvPr/>
        </p:nvPicPr>
        <p:blipFill>
          <a:blip r:embed="rId2"/>
          <a:stretch>
            <a:fillRect/>
          </a:stretch>
        </p:blipFill>
        <p:spPr>
          <a:xfrm>
            <a:off x="1219200" y="1397702"/>
            <a:ext cx="8843848" cy="4062596"/>
          </a:xfrm>
          <a:prstGeom prst="rect">
            <a:avLst/>
          </a:prstGeom>
        </p:spPr>
      </p:pic>
    </p:spTree>
    <p:extLst>
      <p:ext uri="{BB962C8B-B14F-4D97-AF65-F5344CB8AC3E}">
        <p14:creationId xmlns:p14="http://schemas.microsoft.com/office/powerpoint/2010/main" val="2695059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58871-9322-A4B0-78B5-CCE860F7FE56}"/>
              </a:ext>
            </a:extLst>
          </p:cNvPr>
          <p:cNvSpPr>
            <a:spLocks noGrp="1"/>
          </p:cNvSpPr>
          <p:nvPr>
            <p:ph type="title"/>
          </p:nvPr>
        </p:nvSpPr>
        <p:spPr>
          <a:xfrm>
            <a:off x="774292" y="353313"/>
            <a:ext cx="9436507" cy="984885"/>
          </a:xfrm>
        </p:spPr>
        <p:txBody>
          <a:bodyPr/>
          <a:lstStyle/>
          <a:p>
            <a:r>
              <a:rPr lang="en-IN" dirty="0"/>
              <a:t>When to Use Blocking vs Non-Blocking:</a:t>
            </a:r>
          </a:p>
        </p:txBody>
      </p:sp>
      <p:sp>
        <p:nvSpPr>
          <p:cNvPr id="4" name="Rectangle 1">
            <a:extLst>
              <a:ext uri="{FF2B5EF4-FFF2-40B4-BE49-F238E27FC236}">
                <a16:creationId xmlns:a16="http://schemas.microsoft.com/office/drawing/2014/main" id="{EE712EA0-DE2C-8C57-62FE-CE351CCDA2EE}"/>
              </a:ext>
            </a:extLst>
          </p:cNvPr>
          <p:cNvSpPr>
            <a:spLocks noGrp="1" noChangeArrowheads="1"/>
          </p:cNvSpPr>
          <p:nvPr>
            <p:ph type="body" idx="1"/>
          </p:nvPr>
        </p:nvSpPr>
        <p:spPr bwMode="auto">
          <a:xfrm>
            <a:off x="813841" y="1356770"/>
            <a:ext cx="916835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Blocking Checkpointing</a:t>
            </a:r>
            <a:r>
              <a:rPr kumimoji="0" lang="en-US" altLang="en-US" sz="1800" b="0" i="0" u="none" strike="noStrike" cap="none" normalizeH="0" baseline="0" dirty="0">
                <a:ln>
                  <a:noFill/>
                </a:ln>
                <a:solidFill>
                  <a:schemeClr val="tx1"/>
                </a:solidFill>
                <a:effectLst/>
                <a:latin typeface="Arial" panose="020B0604020202020204" pitchFamily="34" charset="0"/>
              </a:rPr>
              <a:t> is ideal when: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Consistency is critical, and all processes need to be in sync (e.g., </a:t>
            </a:r>
            <a:r>
              <a:rPr kumimoji="0" lang="en-US" altLang="en-US" sz="1800" b="1" i="0" u="none" strike="noStrike" cap="none" normalizeH="0" baseline="0" dirty="0">
                <a:ln>
                  <a:noFill/>
                </a:ln>
                <a:solidFill>
                  <a:schemeClr val="tx1"/>
                </a:solidFill>
                <a:effectLst/>
                <a:latin typeface="Arial" panose="020B0604020202020204" pitchFamily="34" charset="0"/>
              </a:rPr>
              <a:t>distributed databases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highly consistent distributed applications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Recovery needs to be simple and guaranteed, with no risk of inconsistent states.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Non-Blocking Checkpointing</a:t>
            </a:r>
            <a:r>
              <a:rPr kumimoji="0" lang="en-US" altLang="en-US" sz="1800" b="0" i="0" u="none" strike="noStrike" cap="none" normalizeH="0" baseline="0" dirty="0">
                <a:ln>
                  <a:noFill/>
                </a:ln>
                <a:solidFill>
                  <a:schemeClr val="tx1"/>
                </a:solidFill>
                <a:effectLst/>
                <a:latin typeface="Arial" panose="020B0604020202020204" pitchFamily="34" charset="0"/>
              </a:rPr>
              <a:t> is suitable when: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Performance is a priority and the system can tolerate some inconsistency in checkpoints (e.g., </a:t>
            </a:r>
            <a:r>
              <a:rPr kumimoji="0" lang="en-US" altLang="en-US" sz="1800" b="1" i="0" u="none" strike="noStrike" cap="none" normalizeH="0" baseline="0" dirty="0">
                <a:ln>
                  <a:noFill/>
                </a:ln>
                <a:solidFill>
                  <a:schemeClr val="tx1"/>
                </a:solidFill>
                <a:effectLst/>
                <a:latin typeface="Arial" panose="020B0604020202020204" pitchFamily="34" charset="0"/>
              </a:rPr>
              <a:t>real-time analytics systems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high-performance computing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Systems need to </a:t>
            </a:r>
            <a:r>
              <a:rPr kumimoji="0" lang="en-US" altLang="en-US" sz="1800" b="1" i="0" u="none" strike="noStrike" cap="none" normalizeH="0" baseline="0" dirty="0">
                <a:ln>
                  <a:noFill/>
                </a:ln>
                <a:solidFill>
                  <a:schemeClr val="tx1"/>
                </a:solidFill>
                <a:effectLst/>
                <a:latin typeface="Arial" panose="020B0604020202020204" pitchFamily="34" charset="0"/>
              </a:rPr>
              <a:t>scale</a:t>
            </a:r>
            <a:r>
              <a:rPr kumimoji="0" lang="en-US" altLang="en-US" sz="1800" b="0" i="0" u="none" strike="noStrike" cap="none" normalizeH="0" baseline="0" dirty="0">
                <a:ln>
                  <a:noFill/>
                </a:ln>
                <a:solidFill>
                  <a:schemeClr val="tx1"/>
                </a:solidFill>
                <a:effectLst/>
                <a:latin typeface="Arial" panose="020B0604020202020204" pitchFamily="34" charset="0"/>
              </a:rPr>
              <a:t> with many processes and can handle the additional complexity of managing consistency in other ways (e.g., </a:t>
            </a:r>
            <a:r>
              <a:rPr kumimoji="0" lang="en-US" altLang="en-US" sz="1800" b="1" i="0" u="none" strike="noStrike" cap="none" normalizeH="0" baseline="0" dirty="0">
                <a:ln>
                  <a:noFill/>
                </a:ln>
                <a:solidFill>
                  <a:schemeClr val="tx1"/>
                </a:solidFill>
                <a:effectLst/>
                <a:latin typeface="Arial" panose="020B0604020202020204" pitchFamily="34" charset="0"/>
              </a:rPr>
              <a:t>message logging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dependency tracking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66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D195-1614-3321-FC63-EA6BA3F9DCD1}"/>
              </a:ext>
            </a:extLst>
          </p:cNvPr>
          <p:cNvSpPr>
            <a:spLocks noGrp="1"/>
          </p:cNvSpPr>
          <p:nvPr>
            <p:ph type="title"/>
          </p:nvPr>
        </p:nvSpPr>
        <p:spPr>
          <a:xfrm>
            <a:off x="774293" y="353313"/>
            <a:ext cx="7600950" cy="984885"/>
          </a:xfrm>
        </p:spPr>
        <p:txBody>
          <a:bodyPr/>
          <a:lstStyle/>
          <a:p>
            <a:r>
              <a:rPr lang="en-IN" b="1" dirty="0"/>
              <a:t>Real-World Application:</a:t>
            </a:r>
            <a:br>
              <a:rPr lang="en-IN" b="1" dirty="0"/>
            </a:br>
            <a:endParaRPr lang="en-IN" dirty="0"/>
          </a:p>
        </p:txBody>
      </p:sp>
      <p:sp>
        <p:nvSpPr>
          <p:cNvPr id="5" name="TextBox 4">
            <a:extLst>
              <a:ext uri="{FF2B5EF4-FFF2-40B4-BE49-F238E27FC236}">
                <a16:creationId xmlns:a16="http://schemas.microsoft.com/office/drawing/2014/main" id="{03B5A035-6D23-0B83-93A2-5B62F283DF1D}"/>
              </a:ext>
            </a:extLst>
          </p:cNvPr>
          <p:cNvSpPr txBox="1"/>
          <p:nvPr/>
        </p:nvSpPr>
        <p:spPr>
          <a:xfrm>
            <a:off x="990600" y="1338198"/>
            <a:ext cx="8688049" cy="3139321"/>
          </a:xfrm>
          <a:prstGeom prst="rect">
            <a:avLst/>
          </a:prstGeom>
          <a:noFill/>
        </p:spPr>
        <p:txBody>
          <a:bodyPr wrap="square">
            <a:spAutoFit/>
          </a:bodyPr>
          <a:lstStyle/>
          <a:p>
            <a:pPr>
              <a:buFont typeface="+mj-lt"/>
              <a:buAutoNum type="arabicPeriod"/>
            </a:pPr>
            <a:r>
              <a:rPr lang="en-IN" b="1" dirty="0"/>
              <a:t>Blocking Example:</a:t>
            </a:r>
            <a:endParaRPr lang="en-IN" dirty="0"/>
          </a:p>
          <a:p>
            <a:pPr marL="742950" lvl="1" indent="-285750">
              <a:buFont typeface="+mj-lt"/>
              <a:buAutoNum type="arabicPeriod"/>
            </a:pPr>
            <a:r>
              <a:rPr lang="en-IN" dirty="0"/>
              <a:t>A </a:t>
            </a:r>
            <a:r>
              <a:rPr lang="en-IN" b="1" dirty="0"/>
              <a:t>distributed financial system</a:t>
            </a:r>
            <a:r>
              <a:rPr lang="en-IN" dirty="0"/>
              <a:t> that needs to ensure all transactions are recorded at the same point in time. Any failure in one process must be reflected in the other processes, so they synchronize their checkpoints to maintain consistency across all nodes.</a:t>
            </a:r>
          </a:p>
          <a:p>
            <a:pPr>
              <a:buFont typeface="+mj-lt"/>
              <a:buAutoNum type="arabicPeriod"/>
            </a:pPr>
            <a:r>
              <a:rPr lang="en-IN" b="1" dirty="0"/>
              <a:t>Non-Blocking Example:</a:t>
            </a:r>
            <a:endParaRPr lang="en-IN" dirty="0"/>
          </a:p>
          <a:p>
            <a:pPr marL="742950" lvl="1" indent="-285750">
              <a:buFont typeface="+mj-lt"/>
              <a:buAutoNum type="arabicPeriod"/>
            </a:pPr>
            <a:r>
              <a:rPr lang="en-IN" dirty="0"/>
              <a:t>A </a:t>
            </a:r>
            <a:r>
              <a:rPr lang="en-IN" b="1" dirty="0"/>
              <a:t>distributed machine learning system</a:t>
            </a:r>
            <a:r>
              <a:rPr lang="en-IN" dirty="0"/>
              <a:t> that trains models across multiple nodes. Each node takes its own checkpoint without waiting for others, allowing faster execution of training tasks. However, in the event of a failure, the system might need to roll back and recompute parts of the model based on a more sophisticated recovery mechanism.</a:t>
            </a:r>
          </a:p>
        </p:txBody>
      </p:sp>
    </p:spTree>
    <p:extLst>
      <p:ext uri="{BB962C8B-B14F-4D97-AF65-F5344CB8AC3E}">
        <p14:creationId xmlns:p14="http://schemas.microsoft.com/office/powerpoint/2010/main" val="2748488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Synchronized</a:t>
            </a:r>
            <a:r>
              <a:rPr sz="2800" spc="-135" dirty="0"/>
              <a:t> </a:t>
            </a:r>
            <a:r>
              <a:rPr sz="2800" dirty="0"/>
              <a:t>Checkpoint</a:t>
            </a:r>
            <a:r>
              <a:rPr sz="2800" spc="-150" dirty="0"/>
              <a:t> </a:t>
            </a:r>
            <a:r>
              <a:rPr sz="2800" spc="-10" dirty="0"/>
              <a:t>Clocks</a:t>
            </a:r>
            <a:endParaRPr sz="2800"/>
          </a:p>
        </p:txBody>
      </p:sp>
      <p:sp>
        <p:nvSpPr>
          <p:cNvPr id="3" name="object 3"/>
          <p:cNvSpPr txBox="1"/>
          <p:nvPr/>
        </p:nvSpPr>
        <p:spPr>
          <a:xfrm>
            <a:off x="850493" y="1378457"/>
            <a:ext cx="10455275" cy="4141470"/>
          </a:xfrm>
          <a:prstGeom prst="rect">
            <a:avLst/>
          </a:prstGeom>
        </p:spPr>
        <p:txBody>
          <a:bodyPr vert="horz" wrap="square" lIns="0" tIns="13335" rIns="0" bIns="0" rtlCol="0">
            <a:spAutoFit/>
          </a:bodyPr>
          <a:lstStyle/>
          <a:p>
            <a:pPr marL="393065" indent="-380365">
              <a:lnSpc>
                <a:spcPct val="100000"/>
              </a:lnSpc>
              <a:spcBef>
                <a:spcPts val="105"/>
              </a:spcBef>
              <a:buSzPct val="120000"/>
              <a:buChar char="•"/>
              <a:tabLst>
                <a:tab pos="393065" algn="l"/>
              </a:tabLst>
            </a:pPr>
            <a:r>
              <a:rPr sz="2000" dirty="0">
                <a:latin typeface="Arial MT"/>
                <a:cs typeface="Arial MT"/>
              </a:rPr>
              <a:t>Loosely</a:t>
            </a:r>
            <a:r>
              <a:rPr sz="2000" spc="-35" dirty="0">
                <a:latin typeface="Arial MT"/>
                <a:cs typeface="Arial MT"/>
              </a:rPr>
              <a:t> </a:t>
            </a:r>
            <a:r>
              <a:rPr sz="2000" dirty="0">
                <a:latin typeface="Arial MT"/>
                <a:cs typeface="Arial MT"/>
              </a:rPr>
              <a:t>synchronized</a:t>
            </a:r>
            <a:r>
              <a:rPr sz="2000" spc="-50" dirty="0">
                <a:latin typeface="Arial MT"/>
                <a:cs typeface="Arial MT"/>
              </a:rPr>
              <a:t> </a:t>
            </a:r>
            <a:r>
              <a:rPr sz="2000" dirty="0">
                <a:latin typeface="Arial MT"/>
                <a:cs typeface="Arial MT"/>
              </a:rPr>
              <a:t>clocks</a:t>
            </a:r>
            <a:r>
              <a:rPr sz="2000" spc="-45" dirty="0">
                <a:latin typeface="Arial MT"/>
                <a:cs typeface="Arial MT"/>
              </a:rPr>
              <a:t> </a:t>
            </a:r>
            <a:r>
              <a:rPr sz="2000" dirty="0">
                <a:latin typeface="Arial MT"/>
                <a:cs typeface="Arial MT"/>
              </a:rPr>
              <a:t>can</a:t>
            </a:r>
            <a:r>
              <a:rPr sz="2000" spc="-20" dirty="0">
                <a:latin typeface="Arial MT"/>
                <a:cs typeface="Arial MT"/>
              </a:rPr>
              <a:t> </a:t>
            </a:r>
            <a:r>
              <a:rPr sz="2000" dirty="0">
                <a:latin typeface="Arial MT"/>
                <a:cs typeface="Arial MT"/>
              </a:rPr>
              <a:t>facilitate</a:t>
            </a:r>
            <a:r>
              <a:rPr sz="2000" spc="-25" dirty="0">
                <a:latin typeface="Arial MT"/>
                <a:cs typeface="Arial MT"/>
              </a:rPr>
              <a:t> </a:t>
            </a:r>
            <a:r>
              <a:rPr sz="2000" dirty="0">
                <a:latin typeface="Arial MT"/>
                <a:cs typeface="Arial MT"/>
              </a:rPr>
              <a:t>checkpoint</a:t>
            </a:r>
            <a:r>
              <a:rPr sz="2000" spc="-55" dirty="0">
                <a:latin typeface="Arial MT"/>
                <a:cs typeface="Arial MT"/>
              </a:rPr>
              <a:t> </a:t>
            </a:r>
            <a:r>
              <a:rPr sz="2000" spc="-10" dirty="0">
                <a:latin typeface="Arial MT"/>
                <a:cs typeface="Arial MT"/>
              </a:rPr>
              <a:t>coordination.</a:t>
            </a:r>
            <a:endParaRPr sz="2000">
              <a:latin typeface="Arial MT"/>
              <a:cs typeface="Arial MT"/>
            </a:endParaRPr>
          </a:p>
          <a:p>
            <a:pPr>
              <a:lnSpc>
                <a:spcPct val="100000"/>
              </a:lnSpc>
              <a:spcBef>
                <a:spcPts val="2100"/>
              </a:spcBef>
              <a:buFont typeface="Arial MT"/>
              <a:buChar char="•"/>
            </a:pPr>
            <a:endParaRPr sz="2000">
              <a:latin typeface="Arial MT"/>
              <a:cs typeface="Arial MT"/>
            </a:endParaRPr>
          </a:p>
          <a:p>
            <a:pPr marL="391160" marR="5080" indent="-378460" algn="just">
              <a:lnSpc>
                <a:spcPct val="100000"/>
              </a:lnSpc>
              <a:buSzPct val="120000"/>
              <a:buChar char="•"/>
              <a:tabLst>
                <a:tab pos="393700" algn="l"/>
              </a:tabLst>
            </a:pPr>
            <a:r>
              <a:rPr sz="2000" dirty="0">
                <a:latin typeface="Arial MT"/>
                <a:cs typeface="Arial MT"/>
              </a:rPr>
              <a:t>Loosely</a:t>
            </a:r>
            <a:r>
              <a:rPr sz="2000" spc="-40" dirty="0">
                <a:latin typeface="Arial MT"/>
                <a:cs typeface="Arial MT"/>
              </a:rPr>
              <a:t> </a:t>
            </a:r>
            <a:r>
              <a:rPr sz="2000" dirty="0">
                <a:latin typeface="Arial MT"/>
                <a:cs typeface="Arial MT"/>
              </a:rPr>
              <a:t>synchronized</a:t>
            </a:r>
            <a:r>
              <a:rPr sz="2000" spc="-55" dirty="0">
                <a:latin typeface="Arial MT"/>
                <a:cs typeface="Arial MT"/>
              </a:rPr>
              <a:t> </a:t>
            </a:r>
            <a:r>
              <a:rPr sz="2000" dirty="0">
                <a:latin typeface="Arial MT"/>
                <a:cs typeface="Arial MT"/>
              </a:rPr>
              <a:t>clocks</a:t>
            </a:r>
            <a:r>
              <a:rPr sz="2000" spc="-50" dirty="0">
                <a:latin typeface="Arial MT"/>
                <a:cs typeface="Arial MT"/>
              </a:rPr>
              <a:t> </a:t>
            </a:r>
            <a:r>
              <a:rPr sz="2000" dirty="0">
                <a:latin typeface="Arial MT"/>
                <a:cs typeface="Arial MT"/>
              </a:rPr>
              <a:t>can</a:t>
            </a:r>
            <a:r>
              <a:rPr sz="2000" spc="-25" dirty="0">
                <a:latin typeface="Arial MT"/>
                <a:cs typeface="Arial MT"/>
              </a:rPr>
              <a:t> </a:t>
            </a:r>
            <a:r>
              <a:rPr sz="2000" dirty="0">
                <a:latin typeface="Arial MT"/>
                <a:cs typeface="Arial MT"/>
              </a:rPr>
              <a:t>trigger</a:t>
            </a:r>
            <a:r>
              <a:rPr sz="2000" spc="-40"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local</a:t>
            </a:r>
            <a:r>
              <a:rPr sz="2000" spc="-30" dirty="0">
                <a:latin typeface="Arial MT"/>
                <a:cs typeface="Arial MT"/>
              </a:rPr>
              <a:t> </a:t>
            </a:r>
            <a:r>
              <a:rPr sz="2000" dirty="0">
                <a:latin typeface="Arial MT"/>
                <a:cs typeface="Arial MT"/>
              </a:rPr>
              <a:t>checkpointing</a:t>
            </a:r>
            <a:r>
              <a:rPr sz="2000" spc="-55" dirty="0">
                <a:latin typeface="Arial MT"/>
                <a:cs typeface="Arial MT"/>
              </a:rPr>
              <a:t> </a:t>
            </a:r>
            <a:r>
              <a:rPr sz="2000" dirty="0">
                <a:latin typeface="Arial MT"/>
                <a:cs typeface="Arial MT"/>
              </a:rPr>
              <a:t>actions</a:t>
            </a:r>
            <a:r>
              <a:rPr sz="2000" spc="-35"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all</a:t>
            </a:r>
            <a:r>
              <a:rPr sz="2000" spc="-10" dirty="0">
                <a:latin typeface="Arial MT"/>
                <a:cs typeface="Arial MT"/>
              </a:rPr>
              <a:t> participating 	</a:t>
            </a:r>
            <a:r>
              <a:rPr sz="2000" dirty="0">
                <a:latin typeface="Arial MT"/>
                <a:cs typeface="Arial MT"/>
              </a:rPr>
              <a:t>processes</a:t>
            </a:r>
            <a:r>
              <a:rPr sz="2000" spc="-70" dirty="0">
                <a:latin typeface="Arial MT"/>
                <a:cs typeface="Arial MT"/>
              </a:rPr>
              <a:t> </a:t>
            </a:r>
            <a:r>
              <a:rPr sz="2000" dirty="0">
                <a:latin typeface="Arial MT"/>
                <a:cs typeface="Arial MT"/>
              </a:rPr>
              <a:t>at</a:t>
            </a:r>
            <a:r>
              <a:rPr sz="2000" spc="-10" dirty="0">
                <a:latin typeface="Arial MT"/>
                <a:cs typeface="Arial MT"/>
              </a:rPr>
              <a:t> </a:t>
            </a:r>
            <a:r>
              <a:rPr sz="2000" dirty="0">
                <a:latin typeface="Arial MT"/>
                <a:cs typeface="Arial MT"/>
              </a:rPr>
              <a:t>approximately</a:t>
            </a:r>
            <a:r>
              <a:rPr sz="2000" spc="-4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same</a:t>
            </a:r>
            <a:r>
              <a:rPr sz="2000" spc="-30" dirty="0">
                <a:latin typeface="Arial MT"/>
                <a:cs typeface="Arial MT"/>
              </a:rPr>
              <a:t> </a:t>
            </a:r>
            <a:r>
              <a:rPr sz="2000" dirty="0">
                <a:latin typeface="Arial MT"/>
                <a:cs typeface="Arial MT"/>
              </a:rPr>
              <a:t>time without</a:t>
            </a:r>
            <a:r>
              <a:rPr sz="2000" spc="-3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checkpoint</a:t>
            </a:r>
            <a:r>
              <a:rPr sz="2000" spc="-45" dirty="0">
                <a:latin typeface="Arial MT"/>
                <a:cs typeface="Arial MT"/>
              </a:rPr>
              <a:t> </a:t>
            </a:r>
            <a:r>
              <a:rPr sz="2000" spc="-10" dirty="0">
                <a:latin typeface="Arial MT"/>
                <a:cs typeface="Arial MT"/>
              </a:rPr>
              <a:t>initiator.</a:t>
            </a:r>
            <a:endParaRPr sz="2000">
              <a:latin typeface="Arial MT"/>
              <a:cs typeface="Arial MT"/>
            </a:endParaRPr>
          </a:p>
          <a:p>
            <a:pPr>
              <a:lnSpc>
                <a:spcPct val="100000"/>
              </a:lnSpc>
              <a:spcBef>
                <a:spcPts val="2105"/>
              </a:spcBef>
              <a:buFont typeface="Arial MT"/>
              <a:buChar char="•"/>
            </a:pPr>
            <a:endParaRPr sz="2000">
              <a:latin typeface="Arial MT"/>
              <a:cs typeface="Arial MT"/>
            </a:endParaRPr>
          </a:p>
          <a:p>
            <a:pPr marL="391160" marR="102235" indent="-378460" algn="just">
              <a:lnSpc>
                <a:spcPct val="100000"/>
              </a:lnSpc>
              <a:spcBef>
                <a:spcPts val="5"/>
              </a:spcBef>
              <a:buSzPct val="120000"/>
              <a:buChar char="•"/>
              <a:tabLst>
                <a:tab pos="393700" algn="l"/>
              </a:tabLst>
            </a:pPr>
            <a:r>
              <a:rPr sz="2000" dirty="0">
                <a:latin typeface="Arial MT"/>
                <a:cs typeface="Arial MT"/>
              </a:rPr>
              <a:t>A</a:t>
            </a:r>
            <a:r>
              <a:rPr sz="2000" spc="-20" dirty="0">
                <a:latin typeface="Arial MT"/>
                <a:cs typeface="Arial MT"/>
              </a:rPr>
              <a:t> </a:t>
            </a:r>
            <a:r>
              <a:rPr sz="2000" dirty="0">
                <a:latin typeface="Arial MT"/>
                <a:cs typeface="Arial MT"/>
              </a:rPr>
              <a:t>process</a:t>
            </a:r>
            <a:r>
              <a:rPr sz="2000" spc="-55" dirty="0">
                <a:latin typeface="Arial MT"/>
                <a:cs typeface="Arial MT"/>
              </a:rPr>
              <a:t> </a:t>
            </a:r>
            <a:r>
              <a:rPr sz="2000" dirty="0">
                <a:latin typeface="Arial MT"/>
                <a:cs typeface="Arial MT"/>
              </a:rPr>
              <a:t>takes</a:t>
            </a:r>
            <a:r>
              <a:rPr sz="2000" spc="-3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checkpoint</a:t>
            </a:r>
            <a:r>
              <a:rPr sz="2000" spc="-60"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waits</a:t>
            </a:r>
            <a:r>
              <a:rPr sz="2000" spc="-25" dirty="0">
                <a:latin typeface="Arial MT"/>
                <a:cs typeface="Arial MT"/>
              </a:rPr>
              <a:t> </a:t>
            </a:r>
            <a:r>
              <a:rPr sz="2000" dirty="0">
                <a:latin typeface="Arial MT"/>
                <a:cs typeface="Arial MT"/>
              </a:rPr>
              <a:t>for</a:t>
            </a:r>
            <a:r>
              <a:rPr sz="2000" spc="-25" dirty="0">
                <a:latin typeface="Arial MT"/>
                <a:cs typeface="Arial MT"/>
              </a:rPr>
              <a:t> </a:t>
            </a:r>
            <a:r>
              <a:rPr sz="2000" dirty="0">
                <a:latin typeface="Arial MT"/>
                <a:cs typeface="Arial MT"/>
              </a:rPr>
              <a:t>a</a:t>
            </a:r>
            <a:r>
              <a:rPr sz="2000" spc="-5" dirty="0">
                <a:latin typeface="Arial MT"/>
                <a:cs typeface="Arial MT"/>
              </a:rPr>
              <a:t> </a:t>
            </a:r>
            <a:r>
              <a:rPr sz="2000" dirty="0">
                <a:latin typeface="Arial MT"/>
                <a:cs typeface="Arial MT"/>
              </a:rPr>
              <a:t>period</a:t>
            </a:r>
            <a:r>
              <a:rPr sz="2000" spc="-35"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equals</a:t>
            </a:r>
            <a:r>
              <a:rPr sz="2000" spc="-30"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sum</a:t>
            </a:r>
            <a:r>
              <a:rPr sz="2000" spc="-25"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the</a:t>
            </a:r>
            <a:r>
              <a:rPr sz="2000" spc="-25" dirty="0">
                <a:latin typeface="Arial MT"/>
                <a:cs typeface="Arial MT"/>
              </a:rPr>
              <a:t> </a:t>
            </a:r>
            <a:r>
              <a:rPr sz="2000" spc="-10" dirty="0">
                <a:latin typeface="Arial MT"/>
                <a:cs typeface="Arial MT"/>
              </a:rPr>
              <a:t>maximum 	</a:t>
            </a:r>
            <a:r>
              <a:rPr sz="2000" dirty="0">
                <a:latin typeface="Arial MT"/>
                <a:cs typeface="Arial MT"/>
              </a:rPr>
              <a:t>deviation</a:t>
            </a:r>
            <a:r>
              <a:rPr sz="2000" spc="-20" dirty="0">
                <a:latin typeface="Arial MT"/>
                <a:cs typeface="Arial MT"/>
              </a:rPr>
              <a:t> </a:t>
            </a:r>
            <a:r>
              <a:rPr sz="2000" dirty="0">
                <a:latin typeface="Arial MT"/>
                <a:cs typeface="Arial MT"/>
              </a:rPr>
              <a:t>between</a:t>
            </a:r>
            <a:r>
              <a:rPr sz="2000" spc="-40" dirty="0">
                <a:latin typeface="Arial MT"/>
                <a:cs typeface="Arial MT"/>
              </a:rPr>
              <a:t> </a:t>
            </a:r>
            <a:r>
              <a:rPr sz="2000" dirty="0">
                <a:latin typeface="Arial MT"/>
                <a:cs typeface="Arial MT"/>
              </a:rPr>
              <a:t>clocks</a:t>
            </a:r>
            <a:r>
              <a:rPr sz="2000" spc="-45"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maximum</a:t>
            </a:r>
            <a:r>
              <a:rPr sz="2000" spc="-35" dirty="0">
                <a:latin typeface="Arial MT"/>
                <a:cs typeface="Arial MT"/>
              </a:rPr>
              <a:t> </a:t>
            </a:r>
            <a:r>
              <a:rPr sz="2000" dirty="0">
                <a:latin typeface="Arial MT"/>
                <a:cs typeface="Arial MT"/>
              </a:rPr>
              <a:t>time</a:t>
            </a:r>
            <a:r>
              <a:rPr sz="2000" spc="-35"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detect</a:t>
            </a:r>
            <a:r>
              <a:rPr sz="2000" spc="-55" dirty="0">
                <a:latin typeface="Arial MT"/>
                <a:cs typeface="Arial MT"/>
              </a:rPr>
              <a:t> </a:t>
            </a:r>
            <a:r>
              <a:rPr sz="2000" dirty="0">
                <a:latin typeface="Arial MT"/>
                <a:cs typeface="Arial MT"/>
              </a:rPr>
              <a:t>a</a:t>
            </a:r>
            <a:r>
              <a:rPr sz="2000" spc="-20" dirty="0">
                <a:latin typeface="Arial MT"/>
                <a:cs typeface="Arial MT"/>
              </a:rPr>
              <a:t> </a:t>
            </a:r>
            <a:r>
              <a:rPr sz="2000" dirty="0">
                <a:latin typeface="Arial MT"/>
                <a:cs typeface="Arial MT"/>
              </a:rPr>
              <a:t>failure</a:t>
            </a:r>
            <a:r>
              <a:rPr sz="2000" spc="-30" dirty="0">
                <a:latin typeface="Arial MT"/>
                <a:cs typeface="Arial MT"/>
              </a:rPr>
              <a:t> </a:t>
            </a:r>
            <a:r>
              <a:rPr sz="2000" dirty="0">
                <a:latin typeface="Arial MT"/>
                <a:cs typeface="Arial MT"/>
              </a:rPr>
              <a:t>in</a:t>
            </a:r>
            <a:r>
              <a:rPr sz="2000" spc="-15" dirty="0">
                <a:latin typeface="Arial MT"/>
                <a:cs typeface="Arial MT"/>
              </a:rPr>
              <a:t> </a:t>
            </a:r>
            <a:r>
              <a:rPr sz="2000" dirty="0">
                <a:latin typeface="Arial MT"/>
                <a:cs typeface="Arial MT"/>
              </a:rPr>
              <a:t>another</a:t>
            </a:r>
            <a:r>
              <a:rPr sz="2000" spc="-50" dirty="0">
                <a:latin typeface="Arial MT"/>
                <a:cs typeface="Arial MT"/>
              </a:rPr>
              <a:t> </a:t>
            </a:r>
            <a:r>
              <a:rPr sz="2000" dirty="0">
                <a:latin typeface="Arial MT"/>
                <a:cs typeface="Arial MT"/>
              </a:rPr>
              <a:t>process</a:t>
            </a:r>
            <a:r>
              <a:rPr sz="2000" spc="-45" dirty="0">
                <a:latin typeface="Arial MT"/>
                <a:cs typeface="Arial MT"/>
              </a:rPr>
              <a:t> </a:t>
            </a:r>
            <a:r>
              <a:rPr sz="2000" spc="-25" dirty="0">
                <a:latin typeface="Arial MT"/>
                <a:cs typeface="Arial MT"/>
              </a:rPr>
              <a:t>in 	</a:t>
            </a:r>
            <a:r>
              <a:rPr sz="2000" dirty="0">
                <a:latin typeface="Arial MT"/>
                <a:cs typeface="Arial MT"/>
              </a:rPr>
              <a:t>the</a:t>
            </a:r>
            <a:r>
              <a:rPr sz="2000" spc="-40" dirty="0">
                <a:latin typeface="Arial MT"/>
                <a:cs typeface="Arial MT"/>
              </a:rPr>
              <a:t> </a:t>
            </a:r>
            <a:r>
              <a:rPr sz="2000" spc="-10" dirty="0">
                <a:latin typeface="Arial MT"/>
                <a:cs typeface="Arial MT"/>
              </a:rPr>
              <a:t>system.</a:t>
            </a:r>
            <a:endParaRPr sz="2000">
              <a:latin typeface="Arial MT"/>
              <a:cs typeface="Arial MT"/>
            </a:endParaRPr>
          </a:p>
          <a:p>
            <a:pPr>
              <a:lnSpc>
                <a:spcPct val="100000"/>
              </a:lnSpc>
              <a:spcBef>
                <a:spcPts val="2090"/>
              </a:spcBef>
              <a:buFont typeface="Arial MT"/>
              <a:buChar char="•"/>
            </a:pPr>
            <a:endParaRPr sz="2000">
              <a:latin typeface="Arial MT"/>
              <a:cs typeface="Arial MT"/>
            </a:endParaRPr>
          </a:p>
          <a:p>
            <a:pPr marL="393700" marR="600710" indent="-381000">
              <a:lnSpc>
                <a:spcPct val="100000"/>
              </a:lnSpc>
              <a:buSzPct val="120000"/>
              <a:buChar char="•"/>
              <a:tabLst>
                <a:tab pos="393700" algn="l"/>
              </a:tabLst>
            </a:pPr>
            <a:r>
              <a:rPr sz="2000" dirty="0">
                <a:latin typeface="Arial MT"/>
                <a:cs typeface="Arial MT"/>
              </a:rPr>
              <a:t>The</a:t>
            </a:r>
            <a:r>
              <a:rPr sz="2000" spc="-25" dirty="0">
                <a:latin typeface="Arial MT"/>
                <a:cs typeface="Arial MT"/>
              </a:rPr>
              <a:t> </a:t>
            </a:r>
            <a:r>
              <a:rPr sz="2000" dirty="0">
                <a:latin typeface="Arial MT"/>
                <a:cs typeface="Arial MT"/>
              </a:rPr>
              <a:t>process</a:t>
            </a:r>
            <a:r>
              <a:rPr sz="2000" spc="-55" dirty="0">
                <a:latin typeface="Arial MT"/>
                <a:cs typeface="Arial MT"/>
              </a:rPr>
              <a:t> </a:t>
            </a:r>
            <a:r>
              <a:rPr sz="2000" dirty="0">
                <a:latin typeface="Arial MT"/>
                <a:cs typeface="Arial MT"/>
              </a:rPr>
              <a:t>can</a:t>
            </a:r>
            <a:r>
              <a:rPr sz="2000" spc="-25" dirty="0">
                <a:latin typeface="Arial MT"/>
                <a:cs typeface="Arial MT"/>
              </a:rPr>
              <a:t> </a:t>
            </a:r>
            <a:r>
              <a:rPr sz="2000" dirty="0">
                <a:latin typeface="Arial MT"/>
                <a:cs typeface="Arial MT"/>
              </a:rPr>
              <a:t>be</a:t>
            </a:r>
            <a:r>
              <a:rPr sz="2000" spc="-20" dirty="0">
                <a:latin typeface="Arial MT"/>
                <a:cs typeface="Arial MT"/>
              </a:rPr>
              <a:t> </a:t>
            </a:r>
            <a:r>
              <a:rPr sz="2000" dirty="0">
                <a:latin typeface="Arial MT"/>
                <a:cs typeface="Arial MT"/>
              </a:rPr>
              <a:t>assured</a:t>
            </a:r>
            <a:r>
              <a:rPr sz="2000" spc="-50" dirty="0">
                <a:latin typeface="Arial MT"/>
                <a:cs typeface="Arial MT"/>
              </a:rPr>
              <a:t> </a:t>
            </a:r>
            <a:r>
              <a:rPr sz="2000" dirty="0">
                <a:latin typeface="Arial MT"/>
                <a:cs typeface="Arial MT"/>
              </a:rPr>
              <a:t>that</a:t>
            </a:r>
            <a:r>
              <a:rPr sz="2000" spc="-30" dirty="0">
                <a:latin typeface="Arial MT"/>
                <a:cs typeface="Arial MT"/>
              </a:rPr>
              <a:t> </a:t>
            </a:r>
            <a:r>
              <a:rPr sz="2000" dirty="0">
                <a:latin typeface="Arial MT"/>
                <a:cs typeface="Arial MT"/>
              </a:rPr>
              <a:t>all</a:t>
            </a:r>
            <a:r>
              <a:rPr sz="2000" spc="-5" dirty="0">
                <a:latin typeface="Arial MT"/>
                <a:cs typeface="Arial MT"/>
              </a:rPr>
              <a:t> </a:t>
            </a:r>
            <a:r>
              <a:rPr sz="2000" dirty="0">
                <a:latin typeface="Arial MT"/>
                <a:cs typeface="Arial MT"/>
              </a:rPr>
              <a:t>checkpoints</a:t>
            </a:r>
            <a:r>
              <a:rPr sz="2000" spc="-60" dirty="0">
                <a:latin typeface="Arial MT"/>
                <a:cs typeface="Arial MT"/>
              </a:rPr>
              <a:t> </a:t>
            </a:r>
            <a:r>
              <a:rPr sz="2000" dirty="0">
                <a:latin typeface="Arial MT"/>
                <a:cs typeface="Arial MT"/>
              </a:rPr>
              <a:t>belonging</a:t>
            </a:r>
            <a:r>
              <a:rPr sz="2000" spc="-2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same</a:t>
            </a:r>
            <a:r>
              <a:rPr sz="2000" spc="-40" dirty="0">
                <a:latin typeface="Arial MT"/>
                <a:cs typeface="Arial MT"/>
              </a:rPr>
              <a:t> </a:t>
            </a:r>
            <a:r>
              <a:rPr sz="2000" spc="-10" dirty="0">
                <a:latin typeface="Arial MT"/>
                <a:cs typeface="Arial MT"/>
              </a:rPr>
              <a:t>coordination </a:t>
            </a:r>
            <a:r>
              <a:rPr sz="2000" dirty="0">
                <a:latin typeface="Arial MT"/>
                <a:cs typeface="Arial MT"/>
              </a:rPr>
              <a:t>session</a:t>
            </a:r>
            <a:r>
              <a:rPr sz="2000" spc="-55" dirty="0">
                <a:latin typeface="Arial MT"/>
                <a:cs typeface="Arial MT"/>
              </a:rPr>
              <a:t> </a:t>
            </a:r>
            <a:r>
              <a:rPr sz="2000" dirty="0">
                <a:latin typeface="Arial MT"/>
                <a:cs typeface="Arial MT"/>
              </a:rPr>
              <a:t>have</a:t>
            </a:r>
            <a:r>
              <a:rPr sz="2000" spc="-15" dirty="0">
                <a:latin typeface="Arial MT"/>
                <a:cs typeface="Arial MT"/>
              </a:rPr>
              <a:t> </a:t>
            </a:r>
            <a:r>
              <a:rPr sz="2000" dirty="0">
                <a:latin typeface="Arial MT"/>
                <a:cs typeface="Arial MT"/>
              </a:rPr>
              <a:t>been</a:t>
            </a:r>
            <a:r>
              <a:rPr sz="2000" spc="-45" dirty="0">
                <a:latin typeface="Arial MT"/>
                <a:cs typeface="Arial MT"/>
              </a:rPr>
              <a:t> </a:t>
            </a:r>
            <a:r>
              <a:rPr sz="2000" dirty="0">
                <a:latin typeface="Arial MT"/>
                <a:cs typeface="Arial MT"/>
              </a:rPr>
              <a:t>taken</a:t>
            </a:r>
            <a:r>
              <a:rPr sz="2000" spc="-25" dirty="0">
                <a:latin typeface="Arial MT"/>
                <a:cs typeface="Arial MT"/>
              </a:rPr>
              <a:t> </a:t>
            </a:r>
            <a:r>
              <a:rPr sz="2000" dirty="0">
                <a:latin typeface="Arial MT"/>
                <a:cs typeface="Arial MT"/>
              </a:rPr>
              <a:t>without</a:t>
            </a:r>
            <a:r>
              <a:rPr sz="2000" spc="-3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need</a:t>
            </a:r>
            <a:r>
              <a:rPr sz="2000" spc="-40"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exchanging</a:t>
            </a:r>
            <a:r>
              <a:rPr sz="2000" spc="-40" dirty="0">
                <a:latin typeface="Arial MT"/>
                <a:cs typeface="Arial MT"/>
              </a:rPr>
              <a:t> </a:t>
            </a:r>
            <a:r>
              <a:rPr sz="2000" dirty="0">
                <a:latin typeface="Arial MT"/>
                <a:cs typeface="Arial MT"/>
              </a:rPr>
              <a:t>any</a:t>
            </a:r>
            <a:r>
              <a:rPr sz="2000" spc="-35" dirty="0">
                <a:latin typeface="Arial MT"/>
                <a:cs typeface="Arial MT"/>
              </a:rPr>
              <a:t> </a:t>
            </a:r>
            <a:r>
              <a:rPr sz="2000" spc="-10" dirty="0">
                <a:latin typeface="Arial MT"/>
                <a:cs typeface="Arial MT"/>
              </a:rPr>
              <a:t>messages.</a:t>
            </a:r>
            <a:endParaRPr sz="20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27</a:t>
            </a:r>
            <a:endParaRPr sz="1600">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Minimal</a:t>
            </a:r>
            <a:r>
              <a:rPr sz="2800" spc="-120" dirty="0"/>
              <a:t> </a:t>
            </a:r>
            <a:r>
              <a:rPr sz="2800" dirty="0"/>
              <a:t>checkpoint</a:t>
            </a:r>
            <a:r>
              <a:rPr sz="2800" spc="-90" dirty="0"/>
              <a:t> </a:t>
            </a:r>
            <a:r>
              <a:rPr sz="2800" spc="-10" dirty="0"/>
              <a:t>coordination</a:t>
            </a:r>
            <a:endParaRPr sz="2800"/>
          </a:p>
        </p:txBody>
      </p:sp>
      <p:sp>
        <p:nvSpPr>
          <p:cNvPr id="3" name="object 3"/>
          <p:cNvSpPr txBox="1"/>
          <p:nvPr/>
        </p:nvSpPr>
        <p:spPr>
          <a:xfrm>
            <a:off x="850493" y="1870709"/>
            <a:ext cx="10064750" cy="2475230"/>
          </a:xfrm>
          <a:prstGeom prst="rect">
            <a:avLst/>
          </a:prstGeom>
        </p:spPr>
        <p:txBody>
          <a:bodyPr vert="horz" wrap="square" lIns="0" tIns="12700" rIns="0" bIns="0" rtlCol="0">
            <a:spAutoFit/>
          </a:bodyPr>
          <a:lstStyle/>
          <a:p>
            <a:pPr marL="393700" marR="15240" indent="-381000">
              <a:lnSpc>
                <a:spcPct val="100000"/>
              </a:lnSpc>
              <a:spcBef>
                <a:spcPts val="100"/>
              </a:spcBef>
              <a:buChar char="•"/>
              <a:tabLst>
                <a:tab pos="393700" algn="l"/>
              </a:tabLst>
            </a:pPr>
            <a:r>
              <a:rPr sz="2400" dirty="0">
                <a:latin typeface="Arial MT"/>
                <a:cs typeface="Arial MT"/>
              </a:rPr>
              <a:t>Coordinated</a:t>
            </a:r>
            <a:r>
              <a:rPr sz="2400" spc="-60" dirty="0">
                <a:latin typeface="Arial MT"/>
                <a:cs typeface="Arial MT"/>
              </a:rPr>
              <a:t> </a:t>
            </a:r>
            <a:r>
              <a:rPr sz="2400" spc="-10" dirty="0">
                <a:latin typeface="Arial MT"/>
                <a:cs typeface="Arial MT"/>
              </a:rPr>
              <a:t>checkpointing</a:t>
            </a:r>
            <a:r>
              <a:rPr sz="2400" spc="-60" dirty="0">
                <a:latin typeface="Arial MT"/>
                <a:cs typeface="Arial MT"/>
              </a:rPr>
              <a:t> </a:t>
            </a:r>
            <a:r>
              <a:rPr sz="2400" dirty="0">
                <a:latin typeface="Arial MT"/>
                <a:cs typeface="Arial MT"/>
              </a:rPr>
              <a:t>requires</a:t>
            </a:r>
            <a:r>
              <a:rPr sz="2400" spc="-75" dirty="0">
                <a:latin typeface="Arial MT"/>
                <a:cs typeface="Arial MT"/>
              </a:rPr>
              <a:t> </a:t>
            </a:r>
            <a:r>
              <a:rPr sz="2400" dirty="0">
                <a:latin typeface="Arial MT"/>
                <a:cs typeface="Arial MT"/>
              </a:rPr>
              <a:t>all</a:t>
            </a:r>
            <a:r>
              <a:rPr sz="2400" spc="-70" dirty="0">
                <a:latin typeface="Arial MT"/>
                <a:cs typeface="Arial MT"/>
              </a:rPr>
              <a:t> </a:t>
            </a:r>
            <a:r>
              <a:rPr sz="2400" dirty="0">
                <a:latin typeface="Arial MT"/>
                <a:cs typeface="Arial MT"/>
              </a:rPr>
              <a:t>processes</a:t>
            </a:r>
            <a:r>
              <a:rPr sz="2400" spc="-85" dirty="0">
                <a:latin typeface="Arial MT"/>
                <a:cs typeface="Arial MT"/>
              </a:rPr>
              <a:t> </a:t>
            </a:r>
            <a:r>
              <a:rPr sz="2400" dirty="0">
                <a:latin typeface="Arial MT"/>
                <a:cs typeface="Arial MT"/>
              </a:rPr>
              <a:t>to</a:t>
            </a:r>
            <a:r>
              <a:rPr sz="2400" spc="-90" dirty="0">
                <a:latin typeface="Arial MT"/>
                <a:cs typeface="Arial MT"/>
              </a:rPr>
              <a:t> </a:t>
            </a:r>
            <a:r>
              <a:rPr sz="2400" dirty="0">
                <a:latin typeface="Arial MT"/>
                <a:cs typeface="Arial MT"/>
              </a:rPr>
              <a:t>participate</a:t>
            </a:r>
            <a:r>
              <a:rPr sz="2400" spc="-80" dirty="0">
                <a:latin typeface="Arial MT"/>
                <a:cs typeface="Arial MT"/>
              </a:rPr>
              <a:t> </a:t>
            </a:r>
            <a:r>
              <a:rPr sz="2400" dirty="0">
                <a:latin typeface="Arial MT"/>
                <a:cs typeface="Arial MT"/>
              </a:rPr>
              <a:t>in</a:t>
            </a:r>
            <a:r>
              <a:rPr sz="2400" spc="-80" dirty="0">
                <a:latin typeface="Arial MT"/>
                <a:cs typeface="Arial MT"/>
              </a:rPr>
              <a:t> </a:t>
            </a:r>
            <a:r>
              <a:rPr sz="2400" spc="-10" dirty="0">
                <a:latin typeface="Arial MT"/>
                <a:cs typeface="Arial MT"/>
              </a:rPr>
              <a:t>every </a:t>
            </a:r>
            <a:r>
              <a:rPr sz="2400" dirty="0">
                <a:latin typeface="Arial MT"/>
                <a:cs typeface="Arial MT"/>
              </a:rPr>
              <a:t>checkpoint.</a:t>
            </a:r>
            <a:r>
              <a:rPr sz="2400" spc="-65" dirty="0">
                <a:latin typeface="Arial MT"/>
                <a:cs typeface="Arial MT"/>
              </a:rPr>
              <a:t> </a:t>
            </a:r>
            <a:r>
              <a:rPr sz="2400" dirty="0">
                <a:latin typeface="Arial MT"/>
                <a:cs typeface="Arial MT"/>
              </a:rPr>
              <a:t>This</a:t>
            </a:r>
            <a:r>
              <a:rPr sz="2400" spc="-80" dirty="0">
                <a:latin typeface="Arial MT"/>
                <a:cs typeface="Arial MT"/>
              </a:rPr>
              <a:t> </a:t>
            </a:r>
            <a:r>
              <a:rPr sz="2400" dirty="0">
                <a:latin typeface="Arial MT"/>
                <a:cs typeface="Arial MT"/>
              </a:rPr>
              <a:t>approach</a:t>
            </a:r>
            <a:r>
              <a:rPr sz="2400" spc="-60" dirty="0">
                <a:latin typeface="Arial MT"/>
                <a:cs typeface="Arial MT"/>
              </a:rPr>
              <a:t> </a:t>
            </a:r>
            <a:r>
              <a:rPr sz="2400" dirty="0">
                <a:latin typeface="Arial MT"/>
                <a:cs typeface="Arial MT"/>
              </a:rPr>
              <a:t>is</a:t>
            </a:r>
            <a:r>
              <a:rPr sz="2400" spc="-80" dirty="0">
                <a:latin typeface="Arial MT"/>
                <a:cs typeface="Arial MT"/>
              </a:rPr>
              <a:t> </a:t>
            </a:r>
            <a:r>
              <a:rPr sz="2400" dirty="0">
                <a:latin typeface="Arial MT"/>
                <a:cs typeface="Arial MT"/>
              </a:rPr>
              <a:t>not</a:t>
            </a:r>
            <a:r>
              <a:rPr sz="2400" spc="-80" dirty="0">
                <a:latin typeface="Arial MT"/>
                <a:cs typeface="Arial MT"/>
              </a:rPr>
              <a:t> </a:t>
            </a:r>
            <a:r>
              <a:rPr sz="2400" spc="-10" dirty="0">
                <a:latin typeface="Arial MT"/>
                <a:cs typeface="Arial MT"/>
              </a:rPr>
              <a:t>scalable.</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Basic</a:t>
            </a:r>
            <a:r>
              <a:rPr sz="2400" spc="-60" dirty="0">
                <a:latin typeface="Arial MT"/>
                <a:cs typeface="Arial MT"/>
              </a:rPr>
              <a:t> </a:t>
            </a:r>
            <a:r>
              <a:rPr sz="2400" dirty="0">
                <a:latin typeface="Arial MT"/>
                <a:cs typeface="Arial MT"/>
              </a:rPr>
              <a:t>Idea</a:t>
            </a:r>
            <a:r>
              <a:rPr sz="2400" dirty="0">
                <a:solidFill>
                  <a:srgbClr val="FFFF00"/>
                </a:solidFill>
                <a:latin typeface="Arial MT"/>
                <a:cs typeface="Arial MT"/>
              </a:rPr>
              <a:t>:</a:t>
            </a:r>
            <a:r>
              <a:rPr sz="2400" spc="-75" dirty="0">
                <a:solidFill>
                  <a:srgbClr val="FFFF00"/>
                </a:solidFill>
                <a:latin typeface="Arial MT"/>
                <a:cs typeface="Arial MT"/>
              </a:rPr>
              <a:t> </a:t>
            </a:r>
            <a:r>
              <a:rPr sz="2400" dirty="0">
                <a:latin typeface="Arial MT"/>
                <a:cs typeface="Arial MT"/>
              </a:rPr>
              <a:t>Only</a:t>
            </a:r>
            <a:r>
              <a:rPr sz="2400" spc="-80" dirty="0">
                <a:latin typeface="Arial MT"/>
                <a:cs typeface="Arial MT"/>
              </a:rPr>
              <a:t> </a:t>
            </a:r>
            <a:r>
              <a:rPr sz="2400" dirty="0">
                <a:latin typeface="Arial MT"/>
                <a:cs typeface="Arial MT"/>
              </a:rPr>
              <a:t>those</a:t>
            </a:r>
            <a:r>
              <a:rPr sz="2400" spc="-65" dirty="0">
                <a:latin typeface="Arial MT"/>
                <a:cs typeface="Arial MT"/>
              </a:rPr>
              <a:t> </a:t>
            </a:r>
            <a:r>
              <a:rPr sz="2400" dirty="0">
                <a:latin typeface="Arial MT"/>
                <a:cs typeface="Arial MT"/>
              </a:rPr>
              <a:t>processes</a:t>
            </a:r>
            <a:r>
              <a:rPr sz="2400" spc="-60" dirty="0">
                <a:latin typeface="Arial MT"/>
                <a:cs typeface="Arial MT"/>
              </a:rPr>
              <a:t> </a:t>
            </a:r>
            <a:r>
              <a:rPr sz="2400" dirty="0">
                <a:latin typeface="Arial MT"/>
                <a:cs typeface="Arial MT"/>
              </a:rPr>
              <a:t>which</a:t>
            </a:r>
            <a:r>
              <a:rPr sz="2400" spc="-55" dirty="0">
                <a:latin typeface="Arial MT"/>
                <a:cs typeface="Arial MT"/>
              </a:rPr>
              <a:t> </a:t>
            </a:r>
            <a:r>
              <a:rPr sz="2400" spc="-10" dirty="0">
                <a:latin typeface="Arial MT"/>
                <a:cs typeface="Arial MT"/>
              </a:rPr>
              <a:t>communicated</a:t>
            </a:r>
            <a:r>
              <a:rPr sz="2400" spc="-60" dirty="0">
                <a:latin typeface="Arial MT"/>
                <a:cs typeface="Arial MT"/>
              </a:rPr>
              <a:t> </a:t>
            </a:r>
            <a:r>
              <a:rPr sz="2400" dirty="0">
                <a:latin typeface="Arial MT"/>
                <a:cs typeface="Arial MT"/>
              </a:rPr>
              <a:t>with</a:t>
            </a:r>
            <a:r>
              <a:rPr sz="2400" spc="-70" dirty="0">
                <a:latin typeface="Arial MT"/>
                <a:cs typeface="Arial MT"/>
              </a:rPr>
              <a:t> </a:t>
            </a:r>
            <a:r>
              <a:rPr sz="2400" dirty="0">
                <a:latin typeface="Arial MT"/>
                <a:cs typeface="Arial MT"/>
              </a:rPr>
              <a:t>the</a:t>
            </a:r>
            <a:r>
              <a:rPr sz="2400" spc="-70" dirty="0">
                <a:latin typeface="Arial MT"/>
                <a:cs typeface="Arial MT"/>
              </a:rPr>
              <a:t> </a:t>
            </a:r>
            <a:r>
              <a:rPr sz="2400" spc="-10" dirty="0">
                <a:latin typeface="Arial MT"/>
                <a:cs typeface="Arial MT"/>
              </a:rPr>
              <a:t>initiator </a:t>
            </a:r>
            <a:r>
              <a:rPr sz="2400" dirty="0">
                <a:latin typeface="Arial MT"/>
                <a:cs typeface="Arial MT"/>
              </a:rPr>
              <a:t>directly</a:t>
            </a:r>
            <a:r>
              <a:rPr sz="2400" spc="-50" dirty="0">
                <a:latin typeface="Arial MT"/>
                <a:cs typeface="Arial MT"/>
              </a:rPr>
              <a:t> </a:t>
            </a:r>
            <a:r>
              <a:rPr sz="2400" dirty="0">
                <a:latin typeface="Arial MT"/>
                <a:cs typeface="Arial MT"/>
              </a:rPr>
              <a:t>or</a:t>
            </a:r>
            <a:r>
              <a:rPr sz="2400" spc="-60" dirty="0">
                <a:latin typeface="Arial MT"/>
                <a:cs typeface="Arial MT"/>
              </a:rPr>
              <a:t> </a:t>
            </a:r>
            <a:r>
              <a:rPr sz="2400" dirty="0">
                <a:latin typeface="Arial MT"/>
                <a:cs typeface="Arial MT"/>
              </a:rPr>
              <a:t>indirectly</a:t>
            </a:r>
            <a:r>
              <a:rPr sz="2400" spc="-40" dirty="0">
                <a:latin typeface="Arial MT"/>
                <a:cs typeface="Arial MT"/>
              </a:rPr>
              <a:t> </a:t>
            </a:r>
            <a:r>
              <a:rPr sz="2400" dirty="0">
                <a:latin typeface="Arial MT"/>
                <a:cs typeface="Arial MT"/>
              </a:rPr>
              <a:t>since</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last</a:t>
            </a:r>
            <a:r>
              <a:rPr sz="2400" spc="-55" dirty="0">
                <a:latin typeface="Arial MT"/>
                <a:cs typeface="Arial MT"/>
              </a:rPr>
              <a:t> </a:t>
            </a:r>
            <a:r>
              <a:rPr sz="2400" dirty="0">
                <a:latin typeface="Arial MT"/>
                <a:cs typeface="Arial MT"/>
              </a:rPr>
              <a:t>checkpoint</a:t>
            </a:r>
            <a:r>
              <a:rPr sz="2400" spc="-40" dirty="0">
                <a:latin typeface="Arial MT"/>
                <a:cs typeface="Arial MT"/>
              </a:rPr>
              <a:t> </a:t>
            </a:r>
            <a:r>
              <a:rPr sz="2400" dirty="0">
                <a:latin typeface="Arial MT"/>
                <a:cs typeface="Arial MT"/>
              </a:rPr>
              <a:t>need</a:t>
            </a:r>
            <a:r>
              <a:rPr sz="2400" spc="-5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take</a:t>
            </a:r>
            <a:r>
              <a:rPr sz="2400" spc="-70" dirty="0">
                <a:latin typeface="Arial MT"/>
                <a:cs typeface="Arial MT"/>
              </a:rPr>
              <a:t> </a:t>
            </a:r>
            <a:r>
              <a:rPr sz="2400" spc="-25" dirty="0">
                <a:latin typeface="Arial MT"/>
                <a:cs typeface="Arial MT"/>
              </a:rPr>
              <a:t>new </a:t>
            </a:r>
            <a:r>
              <a:rPr sz="2400" spc="-10" dirty="0">
                <a:latin typeface="Arial MT"/>
                <a:cs typeface="Arial MT"/>
              </a:rPr>
              <a:t>checkpoints.</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28</a:t>
            </a:r>
            <a:endParaRPr sz="16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DF09-CFF3-5E6A-1B9C-A19F949CBF24}"/>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8AD240C1-377E-B5D6-7557-CA49DBDE482E}"/>
              </a:ext>
            </a:extLst>
          </p:cNvPr>
          <p:cNvSpPr>
            <a:spLocks noGrp="1"/>
          </p:cNvSpPr>
          <p:nvPr>
            <p:ph type="body" idx="1"/>
          </p:nvPr>
        </p:nvSpPr>
        <p:spPr>
          <a:xfrm>
            <a:off x="822911" y="1524000"/>
            <a:ext cx="10564317" cy="1338828"/>
          </a:xfrm>
        </p:spPr>
        <p:txBody>
          <a:bodyPr/>
          <a:lstStyle/>
          <a:p>
            <a:pPr>
              <a:lnSpc>
                <a:spcPct val="150000"/>
              </a:lnSpc>
              <a:buNone/>
            </a:pPr>
            <a:r>
              <a:rPr lang="en-IN" sz="1400" b="1" dirty="0"/>
              <a:t>1) Challenge: Data Consistency in Distributed Systems Problem</a:t>
            </a:r>
          </a:p>
          <a:p>
            <a:pPr>
              <a:lnSpc>
                <a:spcPct val="150000"/>
              </a:lnSpc>
              <a:buFont typeface="Arial" panose="020B0604020202020204" pitchFamily="34" charset="0"/>
              <a:buChar char="•"/>
            </a:pPr>
            <a:r>
              <a:rPr lang="en-IN" sz="1400" dirty="0"/>
              <a:t>When multiple distributed nodes handle data </a:t>
            </a:r>
            <a:r>
              <a:rPr lang="en-IN" sz="1400" b="1" dirty="0"/>
              <a:t>simultaneously</a:t>
            </a:r>
            <a:r>
              <a:rPr lang="en-IN" sz="1400" dirty="0"/>
              <a:t>, ensuring </a:t>
            </a:r>
            <a:r>
              <a:rPr lang="en-IN" sz="1400" b="1" dirty="0"/>
              <a:t>consistency</a:t>
            </a:r>
            <a:r>
              <a:rPr lang="en-IN" sz="1400" dirty="0"/>
              <a:t> becomes difficult.</a:t>
            </a:r>
          </a:p>
          <a:p>
            <a:pPr>
              <a:lnSpc>
                <a:spcPct val="150000"/>
              </a:lnSpc>
              <a:buFont typeface="Arial" panose="020B0604020202020204" pitchFamily="34" charset="0"/>
              <a:buChar char="•"/>
            </a:pPr>
            <a:r>
              <a:rPr lang="en-IN" sz="1400" dirty="0"/>
              <a:t>Example: In a banking application, if a user withdraws money, the </a:t>
            </a:r>
            <a:r>
              <a:rPr lang="en-IN" sz="1400" b="1" dirty="0"/>
              <a:t>balance update must be consistent across all servers</a:t>
            </a:r>
            <a:r>
              <a:rPr lang="en-IN" sz="1400" dirty="0"/>
              <a:t>.</a:t>
            </a:r>
          </a:p>
          <a:p>
            <a:endParaRPr lang="en-IN" dirty="0"/>
          </a:p>
        </p:txBody>
      </p:sp>
      <p:sp>
        <p:nvSpPr>
          <p:cNvPr id="5" name="TextBox 4">
            <a:extLst>
              <a:ext uri="{FF2B5EF4-FFF2-40B4-BE49-F238E27FC236}">
                <a16:creationId xmlns:a16="http://schemas.microsoft.com/office/drawing/2014/main" id="{BDD8BC79-1777-D697-BF42-D2FC49EC9209}"/>
              </a:ext>
            </a:extLst>
          </p:cNvPr>
          <p:cNvSpPr txBox="1"/>
          <p:nvPr/>
        </p:nvSpPr>
        <p:spPr>
          <a:xfrm>
            <a:off x="3352800" y="2862828"/>
            <a:ext cx="7620661" cy="923330"/>
          </a:xfrm>
          <a:prstGeom prst="rect">
            <a:avLst/>
          </a:prstGeom>
          <a:noFill/>
        </p:spPr>
        <p:txBody>
          <a:bodyPr wrap="square">
            <a:spAutoFit/>
          </a:bodyPr>
          <a:lstStyle/>
          <a:p>
            <a:pPr>
              <a:buNone/>
            </a:pPr>
            <a:r>
              <a:rPr lang="en-IN" b="1" dirty="0"/>
              <a:t>Atomic Operations &amp; Locks</a:t>
            </a:r>
            <a:endParaRPr lang="en-IN" dirty="0"/>
          </a:p>
          <a:p>
            <a:pPr>
              <a:buFont typeface="Arial" panose="020B0604020202020204" pitchFamily="34" charset="0"/>
              <a:buChar char="•"/>
            </a:pPr>
            <a:r>
              <a:rPr lang="en-IN" dirty="0"/>
              <a:t>Use </a:t>
            </a:r>
            <a:r>
              <a:rPr lang="en-IN" b="1" dirty="0"/>
              <a:t>distributed locks</a:t>
            </a:r>
            <a:r>
              <a:rPr lang="en-IN" dirty="0"/>
              <a:t> (e.g., </a:t>
            </a:r>
            <a:r>
              <a:rPr lang="en-IN" b="1" dirty="0"/>
              <a:t>Zookeeper, Redis </a:t>
            </a:r>
            <a:r>
              <a:rPr lang="en-IN" b="1" dirty="0" err="1"/>
              <a:t>RedLock</a:t>
            </a:r>
            <a:r>
              <a:rPr lang="en-IN" dirty="0"/>
              <a:t>) to prevent concurrent updates on the same data.</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F5DCDEB-44CF-BEC7-593B-BA608F15B05F}"/>
                  </a:ext>
                </a:extLst>
              </p14:cNvPr>
              <p14:cNvContentPartPr/>
              <p14:nvPr/>
            </p14:nvContentPartPr>
            <p14:xfrm>
              <a:off x="2178720" y="1357200"/>
              <a:ext cx="8760600" cy="2464920"/>
            </p14:xfrm>
          </p:contentPart>
        </mc:Choice>
        <mc:Fallback xmlns="">
          <p:pic>
            <p:nvPicPr>
              <p:cNvPr id="6" name="Ink 5">
                <a:extLst>
                  <a:ext uri="{FF2B5EF4-FFF2-40B4-BE49-F238E27FC236}">
                    <a16:creationId xmlns:a16="http://schemas.microsoft.com/office/drawing/2014/main" id="{3F5DCDEB-44CF-BEC7-593B-BA608F15B05F}"/>
                  </a:ext>
                </a:extLst>
              </p:cNvPr>
              <p:cNvPicPr/>
              <p:nvPr/>
            </p:nvPicPr>
            <p:blipFill>
              <a:blip r:embed="rId3"/>
              <a:stretch>
                <a:fillRect/>
              </a:stretch>
            </p:blipFill>
            <p:spPr>
              <a:xfrm>
                <a:off x="2169360" y="1347840"/>
                <a:ext cx="8779320" cy="2483640"/>
              </a:xfrm>
              <a:prstGeom prst="rect">
                <a:avLst/>
              </a:prstGeom>
            </p:spPr>
          </p:pic>
        </mc:Fallback>
      </mc:AlternateContent>
    </p:spTree>
    <p:extLst>
      <p:ext uri="{BB962C8B-B14F-4D97-AF65-F5344CB8AC3E}">
        <p14:creationId xmlns:p14="http://schemas.microsoft.com/office/powerpoint/2010/main" val="3738656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dirty="0"/>
              <a:t>Minimal</a:t>
            </a:r>
            <a:r>
              <a:rPr sz="2800" spc="-135" dirty="0"/>
              <a:t> </a:t>
            </a:r>
            <a:r>
              <a:rPr sz="2800" dirty="0"/>
              <a:t>checkpoint</a:t>
            </a:r>
            <a:r>
              <a:rPr sz="2800" spc="-105" dirty="0"/>
              <a:t> </a:t>
            </a:r>
            <a:r>
              <a:rPr sz="2800" dirty="0"/>
              <a:t>coordination</a:t>
            </a:r>
            <a:r>
              <a:rPr sz="2800" spc="-105" dirty="0"/>
              <a:t> </a:t>
            </a:r>
            <a:r>
              <a:rPr sz="2800" spc="-10" dirty="0"/>
              <a:t>(contd.)</a:t>
            </a:r>
            <a:endParaRPr sz="2800"/>
          </a:p>
        </p:txBody>
      </p:sp>
      <p:sp>
        <p:nvSpPr>
          <p:cNvPr id="3" name="object 3"/>
          <p:cNvSpPr txBox="1"/>
          <p:nvPr/>
        </p:nvSpPr>
        <p:spPr>
          <a:xfrm>
            <a:off x="837793" y="1341882"/>
            <a:ext cx="10363835" cy="4650740"/>
          </a:xfrm>
          <a:prstGeom prst="rect">
            <a:avLst/>
          </a:prstGeom>
        </p:spPr>
        <p:txBody>
          <a:bodyPr vert="horz" wrap="square" lIns="0" tIns="12700" rIns="0" bIns="0" rtlCol="0">
            <a:spAutoFit/>
          </a:bodyPr>
          <a:lstStyle/>
          <a:p>
            <a:pPr marL="405765" indent="-380365">
              <a:lnSpc>
                <a:spcPct val="100000"/>
              </a:lnSpc>
              <a:spcBef>
                <a:spcPts val="100"/>
              </a:spcBef>
              <a:buChar char="•"/>
              <a:tabLst>
                <a:tab pos="405765" algn="l"/>
              </a:tabLst>
            </a:pPr>
            <a:r>
              <a:rPr sz="2400" dirty="0">
                <a:latin typeface="Arial MT"/>
                <a:cs typeface="Arial MT"/>
              </a:rPr>
              <a:t>Two</a:t>
            </a:r>
            <a:r>
              <a:rPr sz="2400" spc="-75" dirty="0">
                <a:latin typeface="Arial MT"/>
                <a:cs typeface="Arial MT"/>
              </a:rPr>
              <a:t> </a:t>
            </a:r>
            <a:r>
              <a:rPr sz="2400" dirty="0">
                <a:latin typeface="Arial MT"/>
                <a:cs typeface="Arial MT"/>
              </a:rPr>
              <a:t>Phase</a:t>
            </a:r>
            <a:r>
              <a:rPr sz="2400" spc="-75" dirty="0">
                <a:latin typeface="Arial MT"/>
                <a:cs typeface="Arial MT"/>
              </a:rPr>
              <a:t> </a:t>
            </a:r>
            <a:r>
              <a:rPr sz="2400" spc="-10" dirty="0">
                <a:latin typeface="Arial MT"/>
                <a:cs typeface="Arial MT"/>
              </a:rPr>
              <a:t>Protocol:</a:t>
            </a:r>
            <a:endParaRPr sz="2400">
              <a:latin typeface="Arial MT"/>
              <a:cs typeface="Arial MT"/>
            </a:endParaRPr>
          </a:p>
          <a:p>
            <a:pPr>
              <a:lnSpc>
                <a:spcPct val="100000"/>
              </a:lnSpc>
              <a:spcBef>
                <a:spcPts val="1545"/>
              </a:spcBef>
              <a:buFont typeface="Arial MT"/>
              <a:buChar char="•"/>
            </a:pPr>
            <a:endParaRPr sz="2400">
              <a:latin typeface="Arial MT"/>
              <a:cs typeface="Arial MT"/>
            </a:endParaRPr>
          </a:p>
          <a:p>
            <a:pPr marL="405765" indent="-380365">
              <a:lnSpc>
                <a:spcPct val="100000"/>
              </a:lnSpc>
              <a:buChar char="•"/>
              <a:tabLst>
                <a:tab pos="405765" algn="l"/>
              </a:tabLst>
            </a:pPr>
            <a:r>
              <a:rPr sz="2400" dirty="0">
                <a:latin typeface="Arial MT"/>
                <a:cs typeface="Arial MT"/>
              </a:rPr>
              <a:t>Phase</a:t>
            </a:r>
            <a:r>
              <a:rPr sz="2400" spc="-90" dirty="0">
                <a:latin typeface="Arial MT"/>
                <a:cs typeface="Arial MT"/>
              </a:rPr>
              <a:t> </a:t>
            </a:r>
            <a:r>
              <a:rPr sz="2400" spc="-25" dirty="0">
                <a:latin typeface="Arial MT"/>
                <a:cs typeface="Arial MT"/>
              </a:rPr>
              <a:t>1:</a:t>
            </a:r>
            <a:endParaRPr sz="2400">
              <a:latin typeface="Arial MT"/>
              <a:cs typeface="Arial MT"/>
            </a:endParaRPr>
          </a:p>
          <a:p>
            <a:pPr marL="862965" lvl="1" indent="-368300">
              <a:lnSpc>
                <a:spcPts val="2280"/>
              </a:lnSpc>
              <a:spcBef>
                <a:spcPts val="760"/>
              </a:spcBef>
              <a:buSzPct val="110000"/>
              <a:buChar char="•"/>
              <a:tabLst>
                <a:tab pos="862965" algn="l"/>
              </a:tabLst>
            </a:pPr>
            <a:r>
              <a:rPr sz="2000" dirty="0">
                <a:latin typeface="Arial MT"/>
                <a:cs typeface="Arial MT"/>
              </a:rPr>
              <a:t>Initiator</a:t>
            </a:r>
            <a:r>
              <a:rPr sz="2000" spc="-35" dirty="0">
                <a:latin typeface="Arial MT"/>
                <a:cs typeface="Arial MT"/>
              </a:rPr>
              <a:t> </a:t>
            </a:r>
            <a:r>
              <a:rPr sz="2000" dirty="0">
                <a:latin typeface="Arial MT"/>
                <a:cs typeface="Arial MT"/>
              </a:rPr>
              <a:t>sends</a:t>
            </a:r>
            <a:r>
              <a:rPr sz="2000" spc="-45"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checkpoint</a:t>
            </a:r>
            <a:r>
              <a:rPr sz="2000" spc="-60" dirty="0">
                <a:latin typeface="Arial MT"/>
                <a:cs typeface="Arial MT"/>
              </a:rPr>
              <a:t> </a:t>
            </a:r>
            <a:r>
              <a:rPr sz="2000" dirty="0">
                <a:latin typeface="Arial MT"/>
                <a:cs typeface="Arial MT"/>
              </a:rPr>
              <a:t>request</a:t>
            </a:r>
            <a:r>
              <a:rPr sz="2000" spc="-65" dirty="0">
                <a:latin typeface="Arial MT"/>
                <a:cs typeface="Arial MT"/>
              </a:rPr>
              <a:t> </a:t>
            </a:r>
            <a:r>
              <a:rPr sz="2000" dirty="0">
                <a:latin typeface="Arial MT"/>
                <a:cs typeface="Arial MT"/>
              </a:rPr>
              <a:t>to</a:t>
            </a:r>
            <a:r>
              <a:rPr sz="2000" spc="-35" dirty="0">
                <a:latin typeface="Arial MT"/>
                <a:cs typeface="Arial MT"/>
              </a:rPr>
              <a:t> </a:t>
            </a:r>
            <a:r>
              <a:rPr sz="2000" dirty="0">
                <a:latin typeface="Arial MT"/>
                <a:cs typeface="Arial MT"/>
              </a:rPr>
              <a:t>all</a:t>
            </a:r>
            <a:r>
              <a:rPr sz="2000" spc="-1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processes</a:t>
            </a:r>
            <a:r>
              <a:rPr sz="2000" spc="-60" dirty="0">
                <a:latin typeface="Arial MT"/>
                <a:cs typeface="Arial MT"/>
              </a:rPr>
              <a:t> </a:t>
            </a:r>
            <a:r>
              <a:rPr sz="2000" dirty="0">
                <a:latin typeface="Arial MT"/>
                <a:cs typeface="Arial MT"/>
              </a:rPr>
              <a:t>which</a:t>
            </a:r>
            <a:r>
              <a:rPr sz="2000" spc="-30" dirty="0">
                <a:latin typeface="Arial MT"/>
                <a:cs typeface="Arial MT"/>
              </a:rPr>
              <a:t> </a:t>
            </a:r>
            <a:r>
              <a:rPr sz="2000" dirty="0">
                <a:latin typeface="Arial MT"/>
                <a:cs typeface="Arial MT"/>
              </a:rPr>
              <a:t>communicated</a:t>
            </a:r>
            <a:r>
              <a:rPr sz="2000" spc="-60" dirty="0">
                <a:latin typeface="Arial MT"/>
                <a:cs typeface="Arial MT"/>
              </a:rPr>
              <a:t> </a:t>
            </a:r>
            <a:r>
              <a:rPr sz="2000" dirty="0">
                <a:latin typeface="Arial MT"/>
                <a:cs typeface="Arial MT"/>
              </a:rPr>
              <a:t>with</a:t>
            </a:r>
            <a:r>
              <a:rPr sz="2000" spc="-20" dirty="0">
                <a:latin typeface="Arial MT"/>
                <a:cs typeface="Arial MT"/>
              </a:rPr>
              <a:t> </a:t>
            </a:r>
            <a:r>
              <a:rPr sz="2000" spc="-25" dirty="0">
                <a:latin typeface="Arial MT"/>
                <a:cs typeface="Arial MT"/>
              </a:rPr>
              <a:t>it</a:t>
            </a:r>
            <a:endParaRPr sz="2000">
              <a:latin typeface="Arial MT"/>
              <a:cs typeface="Arial MT"/>
            </a:endParaRPr>
          </a:p>
          <a:p>
            <a:pPr marL="863600">
              <a:lnSpc>
                <a:spcPts val="2280"/>
              </a:lnSpc>
            </a:pPr>
            <a:r>
              <a:rPr sz="2000" dirty="0">
                <a:latin typeface="Arial MT"/>
                <a:cs typeface="Arial MT"/>
              </a:rPr>
              <a:t>since</a:t>
            </a:r>
            <a:r>
              <a:rPr sz="2000" spc="-50" dirty="0">
                <a:latin typeface="Arial MT"/>
                <a:cs typeface="Arial MT"/>
              </a:rPr>
              <a:t> </a:t>
            </a:r>
            <a:r>
              <a:rPr sz="2000" dirty="0">
                <a:latin typeface="Arial MT"/>
                <a:cs typeface="Arial MT"/>
              </a:rPr>
              <a:t>the</a:t>
            </a:r>
            <a:r>
              <a:rPr sz="2000" spc="-45" dirty="0">
                <a:latin typeface="Arial MT"/>
                <a:cs typeface="Arial MT"/>
              </a:rPr>
              <a:t> </a:t>
            </a:r>
            <a:r>
              <a:rPr sz="2000" dirty="0">
                <a:latin typeface="Arial MT"/>
                <a:cs typeface="Arial MT"/>
              </a:rPr>
              <a:t>last</a:t>
            </a:r>
            <a:r>
              <a:rPr sz="2000" spc="-35" dirty="0">
                <a:latin typeface="Arial MT"/>
                <a:cs typeface="Arial MT"/>
              </a:rPr>
              <a:t> </a:t>
            </a:r>
            <a:r>
              <a:rPr sz="2000" spc="-10" dirty="0">
                <a:latin typeface="Arial MT"/>
                <a:cs typeface="Arial MT"/>
              </a:rPr>
              <a:t>checkpoint.</a:t>
            </a:r>
            <a:endParaRPr sz="2000">
              <a:latin typeface="Arial MT"/>
              <a:cs typeface="Arial MT"/>
            </a:endParaRPr>
          </a:p>
          <a:p>
            <a:pPr>
              <a:lnSpc>
                <a:spcPct val="100000"/>
              </a:lnSpc>
              <a:spcBef>
                <a:spcPts val="1895"/>
              </a:spcBef>
            </a:pPr>
            <a:endParaRPr sz="2000">
              <a:latin typeface="Arial MT"/>
              <a:cs typeface="Arial MT"/>
            </a:endParaRPr>
          </a:p>
          <a:p>
            <a:pPr marL="863600" marR="17780" lvl="1" indent="-368935">
              <a:lnSpc>
                <a:spcPts val="2160"/>
              </a:lnSpc>
              <a:spcBef>
                <a:spcPts val="5"/>
              </a:spcBef>
              <a:buSzPct val="110000"/>
              <a:buChar char="•"/>
              <a:tabLst>
                <a:tab pos="863600" algn="l"/>
              </a:tabLst>
            </a:pPr>
            <a:r>
              <a:rPr sz="2000" dirty="0">
                <a:latin typeface="Arial MT"/>
                <a:cs typeface="Arial MT"/>
              </a:rPr>
              <a:t>Each</a:t>
            </a:r>
            <a:r>
              <a:rPr sz="2000" spc="-30" dirty="0">
                <a:latin typeface="Arial MT"/>
                <a:cs typeface="Arial MT"/>
              </a:rPr>
              <a:t> </a:t>
            </a:r>
            <a:r>
              <a:rPr sz="2000" dirty="0">
                <a:latin typeface="Arial MT"/>
                <a:cs typeface="Arial MT"/>
              </a:rPr>
              <a:t>process</a:t>
            </a:r>
            <a:r>
              <a:rPr sz="2000" spc="-60" dirty="0">
                <a:latin typeface="Arial MT"/>
                <a:cs typeface="Arial MT"/>
              </a:rPr>
              <a:t> </a:t>
            </a:r>
            <a:r>
              <a:rPr sz="2000" dirty="0">
                <a:latin typeface="Arial MT"/>
                <a:cs typeface="Arial MT"/>
              </a:rPr>
              <a:t>(P</a:t>
            </a:r>
            <a:r>
              <a:rPr sz="1950" baseline="-21367" dirty="0">
                <a:latin typeface="Arial MT"/>
                <a:cs typeface="Arial MT"/>
              </a:rPr>
              <a:t>i</a:t>
            </a:r>
            <a:r>
              <a:rPr sz="2000" dirty="0">
                <a:latin typeface="Arial MT"/>
                <a:cs typeface="Arial MT"/>
              </a:rPr>
              <a:t>)</a:t>
            </a:r>
            <a:r>
              <a:rPr sz="2000" spc="-25" dirty="0">
                <a:latin typeface="Arial MT"/>
                <a:cs typeface="Arial MT"/>
              </a:rPr>
              <a:t> </a:t>
            </a:r>
            <a:r>
              <a:rPr sz="2000" dirty="0">
                <a:latin typeface="Arial MT"/>
                <a:cs typeface="Arial MT"/>
              </a:rPr>
              <a:t>which</a:t>
            </a:r>
            <a:r>
              <a:rPr sz="2000" spc="-25" dirty="0">
                <a:latin typeface="Arial MT"/>
                <a:cs typeface="Arial MT"/>
              </a:rPr>
              <a:t> </a:t>
            </a:r>
            <a:r>
              <a:rPr sz="2000" dirty="0">
                <a:latin typeface="Arial MT"/>
                <a:cs typeface="Arial MT"/>
              </a:rPr>
              <a:t>received</a:t>
            </a:r>
            <a:r>
              <a:rPr sz="2000" spc="-35" dirty="0">
                <a:latin typeface="Arial MT"/>
                <a:cs typeface="Arial MT"/>
              </a:rPr>
              <a:t> </a:t>
            </a:r>
            <a:r>
              <a:rPr sz="2000" dirty="0">
                <a:latin typeface="Arial MT"/>
                <a:cs typeface="Arial MT"/>
              </a:rPr>
              <a:t>this</a:t>
            </a:r>
            <a:r>
              <a:rPr sz="2000" spc="-25" dirty="0">
                <a:latin typeface="Arial MT"/>
                <a:cs typeface="Arial MT"/>
              </a:rPr>
              <a:t> </a:t>
            </a:r>
            <a:r>
              <a:rPr sz="2000" dirty="0">
                <a:latin typeface="Arial MT"/>
                <a:cs typeface="Arial MT"/>
              </a:rPr>
              <a:t>request</a:t>
            </a:r>
            <a:r>
              <a:rPr sz="2000" spc="-55" dirty="0">
                <a:latin typeface="Arial MT"/>
                <a:cs typeface="Arial MT"/>
              </a:rPr>
              <a:t> </a:t>
            </a:r>
            <a:r>
              <a:rPr sz="2000" dirty="0">
                <a:latin typeface="Arial MT"/>
                <a:cs typeface="Arial MT"/>
              </a:rPr>
              <a:t>forwards</a:t>
            </a:r>
            <a:r>
              <a:rPr sz="2000" spc="-45" dirty="0">
                <a:latin typeface="Arial MT"/>
                <a:cs typeface="Arial MT"/>
              </a:rPr>
              <a:t> </a:t>
            </a:r>
            <a:r>
              <a:rPr sz="2000" dirty="0">
                <a:latin typeface="Arial MT"/>
                <a:cs typeface="Arial MT"/>
              </a:rPr>
              <a:t>it</a:t>
            </a:r>
            <a:r>
              <a:rPr sz="2000" spc="-25"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all</a:t>
            </a:r>
            <a:r>
              <a:rPr sz="2000" spc="-5"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processes</a:t>
            </a:r>
            <a:r>
              <a:rPr sz="2000" spc="-65" dirty="0">
                <a:latin typeface="Arial MT"/>
                <a:cs typeface="Arial MT"/>
              </a:rPr>
              <a:t> </a:t>
            </a:r>
            <a:r>
              <a:rPr sz="2000" spc="-10" dirty="0">
                <a:latin typeface="Arial MT"/>
                <a:cs typeface="Arial MT"/>
              </a:rPr>
              <a:t>which </a:t>
            </a:r>
            <a:r>
              <a:rPr sz="2000" dirty="0">
                <a:latin typeface="Arial MT"/>
                <a:cs typeface="Arial MT"/>
              </a:rPr>
              <a:t>communicated</a:t>
            </a:r>
            <a:r>
              <a:rPr sz="2000" spc="-80" dirty="0">
                <a:latin typeface="Arial MT"/>
                <a:cs typeface="Arial MT"/>
              </a:rPr>
              <a:t> </a:t>
            </a:r>
            <a:r>
              <a:rPr sz="2000" dirty="0">
                <a:latin typeface="Arial MT"/>
                <a:cs typeface="Arial MT"/>
              </a:rPr>
              <a:t>with</a:t>
            </a:r>
            <a:r>
              <a:rPr sz="2000" spc="-15" dirty="0">
                <a:latin typeface="Arial MT"/>
                <a:cs typeface="Arial MT"/>
              </a:rPr>
              <a:t> </a:t>
            </a:r>
            <a:r>
              <a:rPr sz="2000" dirty="0">
                <a:latin typeface="Arial MT"/>
                <a:cs typeface="Arial MT"/>
              </a:rPr>
              <a:t>(P</a:t>
            </a:r>
            <a:r>
              <a:rPr sz="1950" baseline="-21367" dirty="0">
                <a:latin typeface="Arial MT"/>
                <a:cs typeface="Arial MT"/>
              </a:rPr>
              <a:t>i</a:t>
            </a:r>
            <a:r>
              <a:rPr sz="2000" dirty="0">
                <a:latin typeface="Arial MT"/>
                <a:cs typeface="Arial MT"/>
              </a:rPr>
              <a:t>)</a:t>
            </a:r>
            <a:r>
              <a:rPr sz="2000" spc="-25" dirty="0">
                <a:latin typeface="Arial MT"/>
                <a:cs typeface="Arial MT"/>
              </a:rPr>
              <a:t> </a:t>
            </a:r>
            <a:r>
              <a:rPr sz="2000" dirty="0">
                <a:latin typeface="Arial MT"/>
                <a:cs typeface="Arial MT"/>
              </a:rPr>
              <a:t>since</a:t>
            </a:r>
            <a:r>
              <a:rPr sz="2000" spc="-40"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last</a:t>
            </a:r>
            <a:r>
              <a:rPr sz="2000" spc="-40" dirty="0">
                <a:latin typeface="Arial MT"/>
                <a:cs typeface="Arial MT"/>
              </a:rPr>
              <a:t> </a:t>
            </a:r>
            <a:r>
              <a:rPr sz="2000" dirty="0">
                <a:latin typeface="Arial MT"/>
                <a:cs typeface="Arial MT"/>
              </a:rPr>
              <a:t>checkpoint,</a:t>
            </a:r>
            <a:r>
              <a:rPr sz="2000" spc="-60"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so</a:t>
            </a:r>
            <a:r>
              <a:rPr sz="2000" spc="-25" dirty="0">
                <a:latin typeface="Arial MT"/>
                <a:cs typeface="Arial MT"/>
              </a:rPr>
              <a:t> </a:t>
            </a:r>
            <a:r>
              <a:rPr sz="2000" dirty="0">
                <a:latin typeface="Arial MT"/>
                <a:cs typeface="Arial MT"/>
              </a:rPr>
              <a:t>on</a:t>
            </a:r>
            <a:r>
              <a:rPr sz="2000" spc="-30" dirty="0">
                <a:latin typeface="Arial MT"/>
                <a:cs typeface="Arial MT"/>
              </a:rPr>
              <a:t> </a:t>
            </a:r>
            <a:r>
              <a:rPr sz="2000" dirty="0">
                <a:latin typeface="Arial MT"/>
                <a:cs typeface="Arial MT"/>
              </a:rPr>
              <a:t>until</a:t>
            </a:r>
            <a:r>
              <a:rPr sz="2000" spc="-20" dirty="0">
                <a:latin typeface="Arial MT"/>
                <a:cs typeface="Arial MT"/>
              </a:rPr>
              <a:t> </a:t>
            </a:r>
            <a:r>
              <a:rPr sz="2000" dirty="0">
                <a:latin typeface="Arial MT"/>
                <a:cs typeface="Arial MT"/>
              </a:rPr>
              <a:t>no</a:t>
            </a:r>
            <a:r>
              <a:rPr sz="2000" spc="-30" dirty="0">
                <a:latin typeface="Arial MT"/>
                <a:cs typeface="Arial MT"/>
              </a:rPr>
              <a:t> </a:t>
            </a:r>
            <a:r>
              <a:rPr sz="2000" dirty="0">
                <a:latin typeface="Arial MT"/>
                <a:cs typeface="Arial MT"/>
              </a:rPr>
              <a:t>more</a:t>
            </a:r>
            <a:r>
              <a:rPr sz="2000" spc="-35" dirty="0">
                <a:latin typeface="Arial MT"/>
                <a:cs typeface="Arial MT"/>
              </a:rPr>
              <a:t> </a:t>
            </a:r>
            <a:r>
              <a:rPr sz="2000" spc="-10" dirty="0">
                <a:latin typeface="Arial MT"/>
                <a:cs typeface="Arial MT"/>
              </a:rPr>
              <a:t>processes </a:t>
            </a:r>
            <a:r>
              <a:rPr sz="2000" dirty="0">
                <a:latin typeface="Arial MT"/>
                <a:cs typeface="Arial MT"/>
              </a:rPr>
              <a:t>can</a:t>
            </a:r>
            <a:r>
              <a:rPr sz="2000" spc="-25" dirty="0">
                <a:latin typeface="Arial MT"/>
                <a:cs typeface="Arial MT"/>
              </a:rPr>
              <a:t> </a:t>
            </a:r>
            <a:r>
              <a:rPr sz="2000" dirty="0">
                <a:latin typeface="Arial MT"/>
                <a:cs typeface="Arial MT"/>
              </a:rPr>
              <a:t>be</a:t>
            </a:r>
            <a:r>
              <a:rPr sz="2000" spc="-20" dirty="0">
                <a:latin typeface="Arial MT"/>
                <a:cs typeface="Arial MT"/>
              </a:rPr>
              <a:t> </a:t>
            </a:r>
            <a:r>
              <a:rPr sz="2000" spc="-10" dirty="0">
                <a:latin typeface="Arial MT"/>
                <a:cs typeface="Arial MT"/>
              </a:rPr>
              <a:t>identified.</a:t>
            </a:r>
            <a:endParaRPr sz="2000">
              <a:latin typeface="Arial MT"/>
              <a:cs typeface="Arial MT"/>
            </a:endParaRPr>
          </a:p>
          <a:p>
            <a:pPr lvl="1">
              <a:lnSpc>
                <a:spcPct val="100000"/>
              </a:lnSpc>
              <a:spcBef>
                <a:spcPts val="1960"/>
              </a:spcBef>
              <a:buFont typeface="Arial MT"/>
              <a:buChar char="•"/>
            </a:pPr>
            <a:endParaRPr sz="2000">
              <a:latin typeface="Arial MT"/>
              <a:cs typeface="Arial MT"/>
            </a:endParaRPr>
          </a:p>
          <a:p>
            <a:pPr marL="405765" indent="-380365">
              <a:lnSpc>
                <a:spcPct val="100000"/>
              </a:lnSpc>
              <a:buChar char="•"/>
              <a:tabLst>
                <a:tab pos="405765" algn="l"/>
              </a:tabLst>
            </a:pPr>
            <a:r>
              <a:rPr sz="2400" dirty="0">
                <a:latin typeface="Arial MT"/>
                <a:cs typeface="Arial MT"/>
              </a:rPr>
              <a:t>Phase</a:t>
            </a:r>
            <a:r>
              <a:rPr sz="2400" spc="-90" dirty="0">
                <a:latin typeface="Arial MT"/>
                <a:cs typeface="Arial MT"/>
              </a:rPr>
              <a:t> </a:t>
            </a:r>
            <a:r>
              <a:rPr sz="2400" spc="-25" dirty="0">
                <a:latin typeface="Arial MT"/>
                <a:cs typeface="Arial MT"/>
              </a:rPr>
              <a:t>2:</a:t>
            </a:r>
            <a:endParaRPr sz="2400">
              <a:latin typeface="Arial MT"/>
              <a:cs typeface="Arial MT"/>
            </a:endParaRPr>
          </a:p>
          <a:p>
            <a:pPr marL="862965" lvl="1" indent="-368300">
              <a:lnSpc>
                <a:spcPct val="100000"/>
              </a:lnSpc>
              <a:spcBef>
                <a:spcPts val="775"/>
              </a:spcBef>
              <a:buSzPct val="110000"/>
              <a:buChar char="•"/>
              <a:tabLst>
                <a:tab pos="862965" algn="l"/>
              </a:tabLst>
            </a:pPr>
            <a:r>
              <a:rPr sz="2000" dirty="0">
                <a:latin typeface="Arial MT"/>
                <a:cs typeface="Arial MT"/>
              </a:rPr>
              <a:t>All</a:t>
            </a:r>
            <a:r>
              <a:rPr sz="2000" spc="-20" dirty="0">
                <a:latin typeface="Arial MT"/>
                <a:cs typeface="Arial MT"/>
              </a:rPr>
              <a:t> </a:t>
            </a:r>
            <a:r>
              <a:rPr sz="2000" dirty="0">
                <a:latin typeface="Arial MT"/>
                <a:cs typeface="Arial MT"/>
              </a:rPr>
              <a:t>processes</a:t>
            </a:r>
            <a:r>
              <a:rPr sz="2000" spc="-50" dirty="0">
                <a:latin typeface="Arial MT"/>
                <a:cs typeface="Arial MT"/>
              </a:rPr>
              <a:t> </a:t>
            </a:r>
            <a:r>
              <a:rPr sz="2000" dirty="0">
                <a:latin typeface="Arial MT"/>
                <a:cs typeface="Arial MT"/>
              </a:rPr>
              <a:t>identified</a:t>
            </a:r>
            <a:r>
              <a:rPr sz="2000" spc="-25" dirty="0">
                <a:latin typeface="Arial MT"/>
                <a:cs typeface="Arial MT"/>
              </a:rPr>
              <a:t> </a:t>
            </a:r>
            <a:r>
              <a:rPr sz="2000" dirty="0">
                <a:latin typeface="Arial MT"/>
                <a:cs typeface="Arial MT"/>
              </a:rPr>
              <a:t>in</a:t>
            </a:r>
            <a:r>
              <a:rPr sz="2000" spc="-1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first</a:t>
            </a:r>
            <a:r>
              <a:rPr sz="2000" spc="-30" dirty="0">
                <a:latin typeface="Arial MT"/>
                <a:cs typeface="Arial MT"/>
              </a:rPr>
              <a:t> </a:t>
            </a:r>
            <a:r>
              <a:rPr sz="2000" dirty="0">
                <a:latin typeface="Arial MT"/>
                <a:cs typeface="Arial MT"/>
              </a:rPr>
              <a:t>phase</a:t>
            </a:r>
            <a:r>
              <a:rPr sz="2000" spc="-45" dirty="0">
                <a:latin typeface="Arial MT"/>
                <a:cs typeface="Arial MT"/>
              </a:rPr>
              <a:t> </a:t>
            </a:r>
            <a:r>
              <a:rPr sz="2000" dirty="0">
                <a:latin typeface="Arial MT"/>
                <a:cs typeface="Arial MT"/>
              </a:rPr>
              <a:t>take</a:t>
            </a:r>
            <a:r>
              <a:rPr sz="2000" spc="-35" dirty="0">
                <a:latin typeface="Arial MT"/>
                <a:cs typeface="Arial MT"/>
              </a:rPr>
              <a:t> </a:t>
            </a:r>
            <a:r>
              <a:rPr sz="2000" dirty="0">
                <a:latin typeface="Arial MT"/>
                <a:cs typeface="Arial MT"/>
              </a:rPr>
              <a:t>a</a:t>
            </a:r>
            <a:r>
              <a:rPr sz="2000" spc="-10" dirty="0">
                <a:latin typeface="Arial MT"/>
                <a:cs typeface="Arial MT"/>
              </a:rPr>
              <a:t> checkpoint</a:t>
            </a:r>
            <a:endParaRPr sz="20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29</a:t>
            </a:r>
            <a:endParaRPr sz="160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spc="-25" dirty="0"/>
              <a:t>Communication-</a:t>
            </a:r>
            <a:r>
              <a:rPr sz="2800" dirty="0"/>
              <a:t>induced</a:t>
            </a:r>
            <a:r>
              <a:rPr sz="2800" spc="65" dirty="0"/>
              <a:t> </a:t>
            </a:r>
            <a:r>
              <a:rPr sz="2800" spc="-10" dirty="0"/>
              <a:t>checkpointing</a:t>
            </a:r>
            <a:endParaRPr sz="2800"/>
          </a:p>
        </p:txBody>
      </p:sp>
      <p:sp>
        <p:nvSpPr>
          <p:cNvPr id="3" name="object 3"/>
          <p:cNvSpPr txBox="1"/>
          <p:nvPr/>
        </p:nvSpPr>
        <p:spPr>
          <a:xfrm>
            <a:off x="850493" y="1724405"/>
            <a:ext cx="10357485" cy="3241675"/>
          </a:xfrm>
          <a:prstGeom prst="rect">
            <a:avLst/>
          </a:prstGeom>
        </p:spPr>
        <p:txBody>
          <a:bodyPr vert="horz" wrap="square" lIns="0" tIns="83820" rIns="0" bIns="0" rtlCol="0">
            <a:spAutoFit/>
          </a:bodyPr>
          <a:lstStyle/>
          <a:p>
            <a:pPr marL="393700" marR="330200" indent="-381000">
              <a:lnSpc>
                <a:spcPts val="2300"/>
              </a:lnSpc>
              <a:spcBef>
                <a:spcPts val="660"/>
              </a:spcBef>
              <a:buChar char="•"/>
              <a:tabLst>
                <a:tab pos="393700" algn="l"/>
              </a:tabLst>
            </a:pPr>
            <a:r>
              <a:rPr sz="2400" dirty="0">
                <a:latin typeface="Arial MT"/>
                <a:cs typeface="Arial MT"/>
              </a:rPr>
              <a:t>Avoids</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domino</a:t>
            </a:r>
            <a:r>
              <a:rPr sz="2400" spc="-60" dirty="0">
                <a:latin typeface="Arial MT"/>
                <a:cs typeface="Arial MT"/>
              </a:rPr>
              <a:t> </a:t>
            </a:r>
            <a:r>
              <a:rPr sz="2400" dirty="0">
                <a:latin typeface="Arial MT"/>
                <a:cs typeface="Arial MT"/>
              </a:rPr>
              <a:t>effect</a:t>
            </a:r>
            <a:r>
              <a:rPr sz="2400" spc="-80" dirty="0">
                <a:latin typeface="Arial MT"/>
                <a:cs typeface="Arial MT"/>
              </a:rPr>
              <a:t> </a:t>
            </a:r>
            <a:r>
              <a:rPr sz="2400" dirty="0">
                <a:latin typeface="Arial MT"/>
                <a:cs typeface="Arial MT"/>
              </a:rPr>
              <a:t>while</a:t>
            </a:r>
            <a:r>
              <a:rPr sz="2400" spc="-50" dirty="0">
                <a:latin typeface="Arial MT"/>
                <a:cs typeface="Arial MT"/>
              </a:rPr>
              <a:t> </a:t>
            </a:r>
            <a:r>
              <a:rPr sz="2400" dirty="0">
                <a:latin typeface="Arial MT"/>
                <a:cs typeface="Arial MT"/>
              </a:rPr>
              <a:t>allowing</a:t>
            </a:r>
            <a:r>
              <a:rPr sz="2400" spc="-10" dirty="0">
                <a:latin typeface="Arial MT"/>
                <a:cs typeface="Arial MT"/>
              </a:rPr>
              <a:t> </a:t>
            </a:r>
            <a:r>
              <a:rPr sz="2400" dirty="0">
                <a:latin typeface="Arial MT"/>
                <a:cs typeface="Arial MT"/>
              </a:rPr>
              <a:t>processes</a:t>
            </a:r>
            <a:r>
              <a:rPr sz="2400" spc="-6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take</a:t>
            </a:r>
            <a:r>
              <a:rPr sz="2400" spc="-75" dirty="0">
                <a:latin typeface="Arial MT"/>
                <a:cs typeface="Arial MT"/>
              </a:rPr>
              <a:t> </a:t>
            </a:r>
            <a:r>
              <a:rPr sz="2400" dirty="0">
                <a:latin typeface="Arial MT"/>
                <a:cs typeface="Arial MT"/>
              </a:rPr>
              <a:t>some</a:t>
            </a:r>
            <a:r>
              <a:rPr sz="2400" spc="-65" dirty="0">
                <a:latin typeface="Arial MT"/>
                <a:cs typeface="Arial MT"/>
              </a:rPr>
              <a:t> </a:t>
            </a:r>
            <a:r>
              <a:rPr sz="2400" dirty="0">
                <a:latin typeface="Arial MT"/>
                <a:cs typeface="Arial MT"/>
              </a:rPr>
              <a:t>of</a:t>
            </a:r>
            <a:r>
              <a:rPr sz="2400" spc="-60" dirty="0">
                <a:latin typeface="Arial MT"/>
                <a:cs typeface="Arial MT"/>
              </a:rPr>
              <a:t> </a:t>
            </a:r>
            <a:r>
              <a:rPr sz="2400" spc="-10" dirty="0">
                <a:latin typeface="Arial MT"/>
                <a:cs typeface="Arial MT"/>
              </a:rPr>
              <a:t>their </a:t>
            </a:r>
            <a:r>
              <a:rPr sz="2400" dirty="0">
                <a:latin typeface="Arial MT"/>
                <a:cs typeface="Arial MT"/>
              </a:rPr>
              <a:t>checkpoints</a:t>
            </a:r>
            <a:r>
              <a:rPr sz="2400" spc="-135" dirty="0">
                <a:latin typeface="Arial MT"/>
                <a:cs typeface="Arial MT"/>
              </a:rPr>
              <a:t> </a:t>
            </a:r>
            <a:r>
              <a:rPr sz="2400" spc="-10" dirty="0">
                <a:latin typeface="Arial MT"/>
                <a:cs typeface="Arial MT"/>
              </a:rPr>
              <a:t>independently.</a:t>
            </a:r>
            <a:endParaRPr sz="2400">
              <a:latin typeface="Arial MT"/>
              <a:cs typeface="Arial MT"/>
            </a:endParaRPr>
          </a:p>
          <a:p>
            <a:pPr>
              <a:lnSpc>
                <a:spcPct val="100000"/>
              </a:lnSpc>
              <a:spcBef>
                <a:spcPts val="1555"/>
              </a:spcBef>
              <a:buFont typeface="Arial MT"/>
              <a:buChar char="•"/>
            </a:pPr>
            <a:endParaRPr sz="2400">
              <a:latin typeface="Arial MT"/>
              <a:cs typeface="Arial MT"/>
            </a:endParaRPr>
          </a:p>
          <a:p>
            <a:pPr marL="393700" marR="5080" indent="-381000">
              <a:lnSpc>
                <a:spcPts val="2300"/>
              </a:lnSpc>
              <a:buChar char="•"/>
              <a:tabLst>
                <a:tab pos="393700" algn="l"/>
              </a:tabLst>
            </a:pPr>
            <a:r>
              <a:rPr sz="2400" dirty="0">
                <a:latin typeface="Arial MT"/>
                <a:cs typeface="Arial MT"/>
              </a:rPr>
              <a:t>However,</a:t>
            </a:r>
            <a:r>
              <a:rPr sz="2400" spc="-85" dirty="0">
                <a:latin typeface="Arial MT"/>
                <a:cs typeface="Arial MT"/>
              </a:rPr>
              <a:t> </a:t>
            </a:r>
            <a:r>
              <a:rPr sz="2400" dirty="0">
                <a:latin typeface="Arial MT"/>
                <a:cs typeface="Arial MT"/>
              </a:rPr>
              <a:t>process</a:t>
            </a:r>
            <a:r>
              <a:rPr sz="2400" spc="-95" dirty="0">
                <a:latin typeface="Arial MT"/>
                <a:cs typeface="Arial MT"/>
              </a:rPr>
              <a:t> </a:t>
            </a:r>
            <a:r>
              <a:rPr sz="2400" dirty="0">
                <a:latin typeface="Arial MT"/>
                <a:cs typeface="Arial MT"/>
              </a:rPr>
              <a:t>independence</a:t>
            </a:r>
            <a:r>
              <a:rPr sz="2400" spc="-60" dirty="0">
                <a:latin typeface="Arial MT"/>
                <a:cs typeface="Arial MT"/>
              </a:rPr>
              <a:t> </a:t>
            </a:r>
            <a:r>
              <a:rPr sz="2400" dirty="0">
                <a:latin typeface="Arial MT"/>
                <a:cs typeface="Arial MT"/>
              </a:rPr>
              <a:t>is</a:t>
            </a:r>
            <a:r>
              <a:rPr sz="2400" spc="-95" dirty="0">
                <a:latin typeface="Arial MT"/>
                <a:cs typeface="Arial MT"/>
              </a:rPr>
              <a:t> </a:t>
            </a:r>
            <a:r>
              <a:rPr sz="2400" dirty="0">
                <a:latin typeface="Arial MT"/>
                <a:cs typeface="Arial MT"/>
              </a:rPr>
              <a:t>constrained</a:t>
            </a:r>
            <a:r>
              <a:rPr sz="2400" spc="-80" dirty="0">
                <a:latin typeface="Arial MT"/>
                <a:cs typeface="Arial MT"/>
              </a:rPr>
              <a:t> </a:t>
            </a:r>
            <a:r>
              <a:rPr sz="2400" dirty="0">
                <a:latin typeface="Arial MT"/>
                <a:cs typeface="Arial MT"/>
              </a:rPr>
              <a:t>to</a:t>
            </a:r>
            <a:r>
              <a:rPr sz="2400" spc="-110" dirty="0">
                <a:latin typeface="Arial MT"/>
                <a:cs typeface="Arial MT"/>
              </a:rPr>
              <a:t> </a:t>
            </a:r>
            <a:r>
              <a:rPr sz="2400" dirty="0">
                <a:latin typeface="Arial MT"/>
                <a:cs typeface="Arial MT"/>
              </a:rPr>
              <a:t>guarantee</a:t>
            </a:r>
            <a:r>
              <a:rPr sz="2400" spc="-75" dirty="0">
                <a:latin typeface="Arial MT"/>
                <a:cs typeface="Arial MT"/>
              </a:rPr>
              <a:t> </a:t>
            </a:r>
            <a:r>
              <a:rPr sz="2400" dirty="0">
                <a:latin typeface="Arial MT"/>
                <a:cs typeface="Arial MT"/>
              </a:rPr>
              <a:t>the</a:t>
            </a:r>
            <a:r>
              <a:rPr sz="2400" spc="-95" dirty="0">
                <a:latin typeface="Arial MT"/>
                <a:cs typeface="Arial MT"/>
              </a:rPr>
              <a:t> </a:t>
            </a:r>
            <a:r>
              <a:rPr sz="2400" spc="-10" dirty="0">
                <a:latin typeface="Arial MT"/>
                <a:cs typeface="Arial MT"/>
              </a:rPr>
              <a:t>eventual </a:t>
            </a:r>
            <a:r>
              <a:rPr sz="2400" dirty="0">
                <a:latin typeface="Arial MT"/>
                <a:cs typeface="Arial MT"/>
              </a:rPr>
              <a:t>progress</a:t>
            </a:r>
            <a:r>
              <a:rPr sz="2400" spc="-6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recovery</a:t>
            </a:r>
            <a:r>
              <a:rPr sz="2400" spc="-60" dirty="0">
                <a:latin typeface="Arial MT"/>
                <a:cs typeface="Arial MT"/>
              </a:rPr>
              <a:t> </a:t>
            </a:r>
            <a:r>
              <a:rPr sz="2400" dirty="0">
                <a:latin typeface="Arial MT"/>
                <a:cs typeface="Arial MT"/>
              </a:rPr>
              <a:t>line,</a:t>
            </a:r>
            <a:r>
              <a:rPr sz="2400" spc="-55"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therefore</a:t>
            </a:r>
            <a:r>
              <a:rPr sz="2400" spc="-65"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may</a:t>
            </a:r>
            <a:r>
              <a:rPr sz="2400" spc="-60"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forced</a:t>
            </a:r>
            <a:r>
              <a:rPr sz="2400" spc="-55" dirty="0">
                <a:latin typeface="Arial MT"/>
                <a:cs typeface="Arial MT"/>
              </a:rPr>
              <a:t> </a:t>
            </a:r>
            <a:r>
              <a:rPr sz="2400" spc="-25" dirty="0">
                <a:latin typeface="Arial MT"/>
                <a:cs typeface="Arial MT"/>
              </a:rPr>
              <a:t>to </a:t>
            </a:r>
            <a:r>
              <a:rPr sz="2400" dirty="0">
                <a:latin typeface="Arial MT"/>
                <a:cs typeface="Arial MT"/>
              </a:rPr>
              <a:t>take</a:t>
            </a:r>
            <a:r>
              <a:rPr sz="2400" spc="-110" dirty="0">
                <a:latin typeface="Arial MT"/>
                <a:cs typeface="Arial MT"/>
              </a:rPr>
              <a:t> </a:t>
            </a:r>
            <a:r>
              <a:rPr sz="2400" dirty="0">
                <a:latin typeface="Arial MT"/>
                <a:cs typeface="Arial MT"/>
              </a:rPr>
              <a:t>additional</a:t>
            </a:r>
            <a:r>
              <a:rPr sz="2400" spc="-75" dirty="0">
                <a:latin typeface="Arial MT"/>
                <a:cs typeface="Arial MT"/>
              </a:rPr>
              <a:t> </a:t>
            </a:r>
            <a:r>
              <a:rPr sz="2400" spc="-10" dirty="0">
                <a:latin typeface="Arial MT"/>
                <a:cs typeface="Arial MT"/>
              </a:rPr>
              <a:t>checkpoints.</a:t>
            </a:r>
            <a:endParaRPr sz="2400">
              <a:latin typeface="Arial MT"/>
              <a:cs typeface="Arial MT"/>
            </a:endParaRPr>
          </a:p>
          <a:p>
            <a:pPr>
              <a:lnSpc>
                <a:spcPct val="100000"/>
              </a:lnSpc>
              <a:spcBef>
                <a:spcPts val="1000"/>
              </a:spcBef>
              <a:buFont typeface="Arial MT"/>
              <a:buChar char="•"/>
            </a:pPr>
            <a:endParaRPr sz="2400">
              <a:latin typeface="Arial MT"/>
              <a:cs typeface="Arial MT"/>
            </a:endParaRPr>
          </a:p>
          <a:p>
            <a:pPr marL="380365" marR="6985" indent="-380365" algn="r">
              <a:lnSpc>
                <a:spcPts val="2595"/>
              </a:lnSpc>
              <a:buChar char="•"/>
              <a:tabLst>
                <a:tab pos="380365" algn="l"/>
              </a:tabLst>
            </a:pPr>
            <a:r>
              <a:rPr sz="2400" dirty="0">
                <a:latin typeface="Arial MT"/>
                <a:cs typeface="Arial MT"/>
              </a:rPr>
              <a:t>The</a:t>
            </a:r>
            <a:r>
              <a:rPr sz="2400" spc="-70" dirty="0">
                <a:latin typeface="Arial MT"/>
                <a:cs typeface="Arial MT"/>
              </a:rPr>
              <a:t> </a:t>
            </a:r>
            <a:r>
              <a:rPr sz="2400" dirty="0">
                <a:latin typeface="Arial MT"/>
                <a:cs typeface="Arial MT"/>
              </a:rPr>
              <a:t>checkpoints</a:t>
            </a:r>
            <a:r>
              <a:rPr sz="2400" spc="-45" dirty="0">
                <a:latin typeface="Arial MT"/>
                <a:cs typeface="Arial MT"/>
              </a:rPr>
              <a:t> </a:t>
            </a:r>
            <a:r>
              <a:rPr sz="2400" dirty="0">
                <a:latin typeface="Arial MT"/>
                <a:cs typeface="Arial MT"/>
              </a:rPr>
              <a:t>that</a:t>
            </a:r>
            <a:r>
              <a:rPr sz="2400" spc="-9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process</a:t>
            </a:r>
            <a:r>
              <a:rPr sz="2400" spc="-70" dirty="0">
                <a:latin typeface="Arial MT"/>
                <a:cs typeface="Arial MT"/>
              </a:rPr>
              <a:t> </a:t>
            </a:r>
            <a:r>
              <a:rPr sz="2400" dirty="0">
                <a:latin typeface="Arial MT"/>
                <a:cs typeface="Arial MT"/>
              </a:rPr>
              <a:t>takes</a:t>
            </a:r>
            <a:r>
              <a:rPr sz="2400" spc="-80" dirty="0">
                <a:latin typeface="Arial MT"/>
                <a:cs typeface="Arial MT"/>
              </a:rPr>
              <a:t> </a:t>
            </a:r>
            <a:r>
              <a:rPr sz="2400" dirty="0">
                <a:latin typeface="Arial MT"/>
                <a:cs typeface="Arial MT"/>
              </a:rPr>
              <a:t>independently</a:t>
            </a:r>
            <a:r>
              <a:rPr sz="2400" spc="-30" dirty="0">
                <a:latin typeface="Arial MT"/>
                <a:cs typeface="Arial MT"/>
              </a:rPr>
              <a:t> </a:t>
            </a:r>
            <a:r>
              <a:rPr sz="2400" dirty="0">
                <a:latin typeface="Arial MT"/>
                <a:cs typeface="Arial MT"/>
              </a:rPr>
              <a:t>are</a:t>
            </a:r>
            <a:r>
              <a:rPr sz="2400" spc="-60" dirty="0">
                <a:latin typeface="Arial MT"/>
                <a:cs typeface="Arial MT"/>
              </a:rPr>
              <a:t> </a:t>
            </a:r>
            <a:r>
              <a:rPr sz="2400" dirty="0">
                <a:solidFill>
                  <a:srgbClr val="944F71"/>
                </a:solidFill>
                <a:latin typeface="Arial MT"/>
                <a:cs typeface="Arial MT"/>
              </a:rPr>
              <a:t>local</a:t>
            </a:r>
            <a:r>
              <a:rPr sz="2400" spc="-55" dirty="0">
                <a:solidFill>
                  <a:srgbClr val="944F71"/>
                </a:solidFill>
                <a:latin typeface="Arial MT"/>
                <a:cs typeface="Arial MT"/>
              </a:rPr>
              <a:t> </a:t>
            </a:r>
            <a:r>
              <a:rPr sz="2400" spc="-10" dirty="0">
                <a:solidFill>
                  <a:srgbClr val="944F71"/>
                </a:solidFill>
                <a:latin typeface="Arial MT"/>
                <a:cs typeface="Arial MT"/>
              </a:rPr>
              <a:t>checkpoints</a:t>
            </a:r>
            <a:endParaRPr sz="2400">
              <a:latin typeface="Arial MT"/>
              <a:cs typeface="Arial MT"/>
            </a:endParaRPr>
          </a:p>
          <a:p>
            <a:pPr marR="76200" algn="r">
              <a:lnSpc>
                <a:spcPts val="2595"/>
              </a:lnSpc>
            </a:pPr>
            <a:r>
              <a:rPr sz="2400" dirty="0">
                <a:latin typeface="Arial MT"/>
                <a:cs typeface="Arial MT"/>
              </a:rPr>
              <a:t>while</a:t>
            </a:r>
            <a:r>
              <a:rPr sz="2400" spc="-35" dirty="0">
                <a:latin typeface="Arial MT"/>
                <a:cs typeface="Arial MT"/>
              </a:rPr>
              <a:t> </a:t>
            </a:r>
            <a:r>
              <a:rPr sz="2400" dirty="0">
                <a:latin typeface="Arial MT"/>
                <a:cs typeface="Arial MT"/>
              </a:rPr>
              <a:t>those</a:t>
            </a:r>
            <a:r>
              <a:rPr sz="2400" spc="-55" dirty="0">
                <a:latin typeface="Arial MT"/>
                <a:cs typeface="Arial MT"/>
              </a:rPr>
              <a:t> </a:t>
            </a:r>
            <a:r>
              <a:rPr sz="2400" dirty="0">
                <a:latin typeface="Arial MT"/>
                <a:cs typeface="Arial MT"/>
              </a:rPr>
              <a:t>that</a:t>
            </a:r>
            <a:r>
              <a:rPr sz="2400" spc="-6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process</a:t>
            </a:r>
            <a:r>
              <a:rPr sz="2400" spc="-5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forced</a:t>
            </a:r>
            <a:r>
              <a:rPr sz="2400" spc="-6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take</a:t>
            </a:r>
            <a:r>
              <a:rPr sz="2400" spc="-65" dirty="0">
                <a:latin typeface="Arial MT"/>
                <a:cs typeface="Arial MT"/>
              </a:rPr>
              <a:t> </a:t>
            </a:r>
            <a:r>
              <a:rPr sz="2400" dirty="0">
                <a:latin typeface="Arial MT"/>
                <a:cs typeface="Arial MT"/>
              </a:rPr>
              <a:t>are</a:t>
            </a:r>
            <a:r>
              <a:rPr sz="2400" spc="-55" dirty="0">
                <a:latin typeface="Arial MT"/>
                <a:cs typeface="Arial MT"/>
              </a:rPr>
              <a:t> </a:t>
            </a:r>
            <a:r>
              <a:rPr sz="2400" dirty="0">
                <a:latin typeface="Arial MT"/>
                <a:cs typeface="Arial MT"/>
              </a:rPr>
              <a:t>called</a:t>
            </a:r>
            <a:r>
              <a:rPr sz="2400" spc="-20" dirty="0">
                <a:latin typeface="Arial MT"/>
                <a:cs typeface="Arial MT"/>
              </a:rPr>
              <a:t> </a:t>
            </a:r>
            <a:r>
              <a:rPr sz="2400" dirty="0">
                <a:solidFill>
                  <a:srgbClr val="944F71"/>
                </a:solidFill>
                <a:latin typeface="Arial MT"/>
                <a:cs typeface="Arial MT"/>
              </a:rPr>
              <a:t>forced</a:t>
            </a:r>
            <a:r>
              <a:rPr sz="2400" spc="-50" dirty="0">
                <a:solidFill>
                  <a:srgbClr val="944F71"/>
                </a:solidFill>
                <a:latin typeface="Arial MT"/>
                <a:cs typeface="Arial MT"/>
              </a:rPr>
              <a:t> </a:t>
            </a:r>
            <a:r>
              <a:rPr sz="2400" spc="-10" dirty="0">
                <a:solidFill>
                  <a:srgbClr val="944F71"/>
                </a:solidFill>
                <a:latin typeface="Arial MT"/>
                <a:cs typeface="Arial MT"/>
              </a:rPr>
              <a:t>checkpoints</a:t>
            </a:r>
            <a:r>
              <a:rPr sz="2400" spc="-10" dirty="0">
                <a:latin typeface="Arial MT"/>
                <a:cs typeface="Arial MT"/>
              </a:rPr>
              <a:t>.</a:t>
            </a:r>
            <a:endParaRPr sz="24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30</a:t>
            </a:r>
            <a:endParaRPr sz="1600">
              <a:latin typeface="Arial MT"/>
              <a:cs typeface="Arial M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z="2800" spc="-25" dirty="0"/>
              <a:t>Communication-</a:t>
            </a:r>
            <a:r>
              <a:rPr sz="2800" dirty="0"/>
              <a:t>induced</a:t>
            </a:r>
            <a:r>
              <a:rPr sz="2800" spc="-20" dirty="0"/>
              <a:t> </a:t>
            </a:r>
            <a:r>
              <a:rPr sz="2800" dirty="0"/>
              <a:t>checkpoint</a:t>
            </a:r>
            <a:r>
              <a:rPr sz="2800" spc="-25" dirty="0"/>
              <a:t> </a:t>
            </a:r>
            <a:r>
              <a:rPr sz="2800" spc="-10" dirty="0"/>
              <a:t>(contd.)</a:t>
            </a:r>
            <a:endParaRPr sz="2800"/>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429259" indent="-380365">
              <a:lnSpc>
                <a:spcPct val="100000"/>
              </a:lnSpc>
              <a:spcBef>
                <a:spcPts val="100"/>
              </a:spcBef>
              <a:buChar char="•"/>
              <a:tabLst>
                <a:tab pos="429895" algn="l"/>
              </a:tabLst>
            </a:pPr>
            <a:r>
              <a:rPr dirty="0"/>
              <a:t>Protocol</a:t>
            </a:r>
            <a:r>
              <a:rPr spc="-95" dirty="0"/>
              <a:t> </a:t>
            </a:r>
            <a:r>
              <a:rPr dirty="0"/>
              <a:t>related</a:t>
            </a:r>
            <a:r>
              <a:rPr spc="-100" dirty="0"/>
              <a:t> </a:t>
            </a:r>
            <a:r>
              <a:rPr dirty="0"/>
              <a:t>information</a:t>
            </a:r>
            <a:r>
              <a:rPr spc="-90" dirty="0"/>
              <a:t> </a:t>
            </a:r>
            <a:r>
              <a:rPr dirty="0"/>
              <a:t>is</a:t>
            </a:r>
            <a:r>
              <a:rPr spc="-95" dirty="0"/>
              <a:t> </a:t>
            </a:r>
            <a:r>
              <a:rPr dirty="0"/>
              <a:t>piggybacked</a:t>
            </a:r>
            <a:r>
              <a:rPr spc="-70" dirty="0"/>
              <a:t> </a:t>
            </a:r>
            <a:r>
              <a:rPr dirty="0"/>
              <a:t>to</a:t>
            </a:r>
            <a:r>
              <a:rPr spc="-100" dirty="0"/>
              <a:t> </a:t>
            </a:r>
            <a:r>
              <a:rPr dirty="0"/>
              <a:t>the</a:t>
            </a:r>
            <a:r>
              <a:rPr spc="-95" dirty="0"/>
              <a:t> </a:t>
            </a:r>
            <a:r>
              <a:rPr dirty="0"/>
              <a:t>application</a:t>
            </a:r>
            <a:r>
              <a:rPr spc="-75" dirty="0"/>
              <a:t> </a:t>
            </a:r>
            <a:r>
              <a:rPr spc="-10" dirty="0"/>
              <a:t>messages.</a:t>
            </a:r>
          </a:p>
          <a:p>
            <a:pPr marL="36195">
              <a:lnSpc>
                <a:spcPct val="100000"/>
              </a:lnSpc>
              <a:spcBef>
                <a:spcPts val="1530"/>
              </a:spcBef>
              <a:buFont typeface="Arial MT"/>
              <a:buChar char="•"/>
            </a:pPr>
            <a:endParaRPr spc="-10" dirty="0"/>
          </a:p>
          <a:p>
            <a:pPr marL="429895" marR="5080" indent="-381000">
              <a:lnSpc>
                <a:spcPts val="2300"/>
              </a:lnSpc>
              <a:buChar char="•"/>
              <a:tabLst>
                <a:tab pos="430530" algn="l"/>
              </a:tabLst>
            </a:pPr>
            <a:r>
              <a:rPr dirty="0"/>
              <a:t>Receiver</a:t>
            </a:r>
            <a:r>
              <a:rPr spc="-75" dirty="0"/>
              <a:t> </a:t>
            </a:r>
            <a:r>
              <a:rPr dirty="0"/>
              <a:t>of</a:t>
            </a:r>
            <a:r>
              <a:rPr spc="-95" dirty="0"/>
              <a:t> </a:t>
            </a:r>
            <a:r>
              <a:rPr dirty="0"/>
              <a:t>each</a:t>
            </a:r>
            <a:r>
              <a:rPr spc="-95" dirty="0"/>
              <a:t> </a:t>
            </a:r>
            <a:r>
              <a:rPr dirty="0"/>
              <a:t>application</a:t>
            </a:r>
            <a:r>
              <a:rPr spc="-60" dirty="0"/>
              <a:t> </a:t>
            </a:r>
            <a:r>
              <a:rPr dirty="0"/>
              <a:t>message</a:t>
            </a:r>
            <a:r>
              <a:rPr spc="-95" dirty="0"/>
              <a:t> </a:t>
            </a:r>
            <a:r>
              <a:rPr dirty="0"/>
              <a:t>uses</a:t>
            </a:r>
            <a:r>
              <a:rPr spc="-95" dirty="0"/>
              <a:t> </a:t>
            </a:r>
            <a:r>
              <a:rPr dirty="0"/>
              <a:t>the</a:t>
            </a:r>
            <a:r>
              <a:rPr spc="-95" dirty="0"/>
              <a:t> </a:t>
            </a:r>
            <a:r>
              <a:rPr dirty="0"/>
              <a:t>piggybacked</a:t>
            </a:r>
            <a:r>
              <a:rPr spc="-70" dirty="0"/>
              <a:t> </a:t>
            </a:r>
            <a:r>
              <a:rPr dirty="0"/>
              <a:t>information</a:t>
            </a:r>
            <a:r>
              <a:rPr spc="-85" dirty="0"/>
              <a:t> </a:t>
            </a:r>
            <a:r>
              <a:rPr spc="-25" dirty="0"/>
              <a:t>to </a:t>
            </a:r>
            <a:r>
              <a:rPr dirty="0"/>
              <a:t>determine</a:t>
            </a:r>
            <a:r>
              <a:rPr spc="-45" dirty="0"/>
              <a:t> </a:t>
            </a:r>
            <a:r>
              <a:rPr dirty="0"/>
              <a:t>if</a:t>
            </a:r>
            <a:r>
              <a:rPr spc="-60" dirty="0"/>
              <a:t> </a:t>
            </a:r>
            <a:r>
              <a:rPr dirty="0"/>
              <a:t>it</a:t>
            </a:r>
            <a:r>
              <a:rPr spc="-65" dirty="0"/>
              <a:t> </a:t>
            </a:r>
            <a:r>
              <a:rPr dirty="0"/>
              <a:t>has</a:t>
            </a:r>
            <a:r>
              <a:rPr spc="-50" dirty="0"/>
              <a:t> </a:t>
            </a:r>
            <a:r>
              <a:rPr dirty="0"/>
              <a:t>to</a:t>
            </a:r>
            <a:r>
              <a:rPr spc="-50" dirty="0"/>
              <a:t> </a:t>
            </a:r>
            <a:r>
              <a:rPr dirty="0"/>
              <a:t>take</a:t>
            </a:r>
            <a:r>
              <a:rPr spc="-55" dirty="0"/>
              <a:t> </a:t>
            </a:r>
            <a:r>
              <a:rPr dirty="0"/>
              <a:t>a</a:t>
            </a:r>
            <a:r>
              <a:rPr spc="-60" dirty="0"/>
              <a:t> </a:t>
            </a:r>
            <a:r>
              <a:rPr dirty="0"/>
              <a:t>forced</a:t>
            </a:r>
            <a:r>
              <a:rPr spc="-50" dirty="0"/>
              <a:t> </a:t>
            </a:r>
            <a:r>
              <a:rPr dirty="0"/>
              <a:t>checkpoint</a:t>
            </a:r>
            <a:r>
              <a:rPr spc="-35" dirty="0"/>
              <a:t> </a:t>
            </a:r>
            <a:r>
              <a:rPr dirty="0"/>
              <a:t>to</a:t>
            </a:r>
            <a:r>
              <a:rPr spc="-55" dirty="0"/>
              <a:t> </a:t>
            </a:r>
            <a:r>
              <a:rPr dirty="0"/>
              <a:t>advance</a:t>
            </a:r>
            <a:r>
              <a:rPr spc="-35" dirty="0"/>
              <a:t> </a:t>
            </a:r>
            <a:r>
              <a:rPr dirty="0"/>
              <a:t>the</a:t>
            </a:r>
            <a:r>
              <a:rPr spc="-55" dirty="0"/>
              <a:t> </a:t>
            </a:r>
            <a:r>
              <a:rPr spc="-10" dirty="0"/>
              <a:t>global </a:t>
            </a:r>
            <a:r>
              <a:rPr dirty="0"/>
              <a:t>recovery</a:t>
            </a:r>
            <a:r>
              <a:rPr spc="-110" dirty="0"/>
              <a:t> </a:t>
            </a:r>
            <a:r>
              <a:rPr spc="-10" dirty="0"/>
              <a:t>line.</a:t>
            </a:r>
          </a:p>
          <a:p>
            <a:pPr marL="36195">
              <a:lnSpc>
                <a:spcPct val="100000"/>
              </a:lnSpc>
              <a:spcBef>
                <a:spcPts val="1565"/>
              </a:spcBef>
              <a:buFont typeface="Arial MT"/>
              <a:buChar char="•"/>
            </a:pPr>
            <a:endParaRPr spc="-10" dirty="0"/>
          </a:p>
          <a:p>
            <a:pPr marL="429895" marR="26034" indent="-381000">
              <a:lnSpc>
                <a:spcPct val="80000"/>
              </a:lnSpc>
              <a:buChar char="•"/>
              <a:tabLst>
                <a:tab pos="430530" algn="l"/>
              </a:tabLst>
            </a:pPr>
            <a:r>
              <a:rPr dirty="0"/>
              <a:t>The</a:t>
            </a:r>
            <a:r>
              <a:rPr spc="-85" dirty="0"/>
              <a:t> </a:t>
            </a:r>
            <a:r>
              <a:rPr dirty="0"/>
              <a:t>forced</a:t>
            </a:r>
            <a:r>
              <a:rPr spc="-80" dirty="0"/>
              <a:t> </a:t>
            </a:r>
            <a:r>
              <a:rPr dirty="0"/>
              <a:t>checkpoint</a:t>
            </a:r>
            <a:r>
              <a:rPr spc="-50" dirty="0"/>
              <a:t> </a:t>
            </a:r>
            <a:r>
              <a:rPr dirty="0"/>
              <a:t>must</a:t>
            </a:r>
            <a:r>
              <a:rPr spc="-65" dirty="0"/>
              <a:t> </a:t>
            </a:r>
            <a:r>
              <a:rPr dirty="0"/>
              <a:t>be</a:t>
            </a:r>
            <a:r>
              <a:rPr spc="-75" dirty="0"/>
              <a:t> </a:t>
            </a:r>
            <a:r>
              <a:rPr dirty="0"/>
              <a:t>taken</a:t>
            </a:r>
            <a:r>
              <a:rPr spc="-85" dirty="0"/>
              <a:t> </a:t>
            </a:r>
            <a:r>
              <a:rPr dirty="0"/>
              <a:t>before</a:t>
            </a:r>
            <a:r>
              <a:rPr spc="-75" dirty="0"/>
              <a:t> </a:t>
            </a:r>
            <a:r>
              <a:rPr dirty="0"/>
              <a:t>the</a:t>
            </a:r>
            <a:r>
              <a:rPr spc="-70" dirty="0"/>
              <a:t> </a:t>
            </a:r>
            <a:r>
              <a:rPr dirty="0"/>
              <a:t>application</a:t>
            </a:r>
            <a:r>
              <a:rPr spc="-50" dirty="0"/>
              <a:t> </a:t>
            </a:r>
            <a:r>
              <a:rPr dirty="0"/>
              <a:t>may</a:t>
            </a:r>
            <a:r>
              <a:rPr spc="-65" dirty="0"/>
              <a:t> </a:t>
            </a:r>
            <a:r>
              <a:rPr spc="-10" dirty="0"/>
              <a:t>process </a:t>
            </a:r>
            <a:r>
              <a:rPr dirty="0"/>
              <a:t>the</a:t>
            </a:r>
            <a:r>
              <a:rPr spc="-80" dirty="0"/>
              <a:t> </a:t>
            </a:r>
            <a:r>
              <a:rPr dirty="0"/>
              <a:t>contents</a:t>
            </a:r>
            <a:r>
              <a:rPr spc="-75" dirty="0"/>
              <a:t> </a:t>
            </a:r>
            <a:r>
              <a:rPr dirty="0"/>
              <a:t>of</a:t>
            </a:r>
            <a:r>
              <a:rPr spc="-70" dirty="0"/>
              <a:t> </a:t>
            </a:r>
            <a:r>
              <a:rPr dirty="0"/>
              <a:t>the</a:t>
            </a:r>
            <a:r>
              <a:rPr spc="-85" dirty="0"/>
              <a:t> </a:t>
            </a:r>
            <a:r>
              <a:rPr dirty="0"/>
              <a:t>message,</a:t>
            </a:r>
            <a:r>
              <a:rPr spc="-75" dirty="0"/>
              <a:t> </a:t>
            </a:r>
            <a:r>
              <a:rPr dirty="0"/>
              <a:t>possibly</a:t>
            </a:r>
            <a:r>
              <a:rPr spc="-50" dirty="0"/>
              <a:t> </a:t>
            </a:r>
            <a:r>
              <a:rPr dirty="0"/>
              <a:t>incurring</a:t>
            </a:r>
            <a:r>
              <a:rPr spc="-60" dirty="0"/>
              <a:t> </a:t>
            </a:r>
            <a:r>
              <a:rPr dirty="0"/>
              <a:t>high</a:t>
            </a:r>
            <a:r>
              <a:rPr spc="-70" dirty="0"/>
              <a:t> </a:t>
            </a:r>
            <a:r>
              <a:rPr dirty="0"/>
              <a:t>latency</a:t>
            </a:r>
            <a:r>
              <a:rPr spc="-65" dirty="0"/>
              <a:t> </a:t>
            </a:r>
            <a:r>
              <a:rPr dirty="0"/>
              <a:t>and</a:t>
            </a:r>
            <a:r>
              <a:rPr spc="-70" dirty="0"/>
              <a:t> </a:t>
            </a:r>
            <a:r>
              <a:rPr spc="-10" dirty="0"/>
              <a:t>overhead.</a:t>
            </a:r>
          </a:p>
          <a:p>
            <a:pPr marL="36195">
              <a:lnSpc>
                <a:spcPct val="100000"/>
              </a:lnSpc>
              <a:spcBef>
                <a:spcPts val="975"/>
              </a:spcBef>
              <a:buFont typeface="Arial MT"/>
              <a:buChar char="•"/>
            </a:pPr>
            <a:endParaRPr spc="-10" dirty="0"/>
          </a:p>
          <a:p>
            <a:pPr marL="429259" indent="-380365">
              <a:lnSpc>
                <a:spcPct val="100000"/>
              </a:lnSpc>
              <a:buChar char="•"/>
              <a:tabLst>
                <a:tab pos="429895" algn="l"/>
              </a:tabLst>
            </a:pPr>
            <a:r>
              <a:rPr dirty="0"/>
              <a:t>Therefore,</a:t>
            </a:r>
            <a:r>
              <a:rPr spc="-85" dirty="0"/>
              <a:t> </a:t>
            </a:r>
            <a:r>
              <a:rPr dirty="0"/>
              <a:t>reducing</a:t>
            </a:r>
            <a:r>
              <a:rPr spc="-60" dirty="0"/>
              <a:t> </a:t>
            </a:r>
            <a:r>
              <a:rPr dirty="0"/>
              <a:t>the</a:t>
            </a:r>
            <a:r>
              <a:rPr spc="-80" dirty="0"/>
              <a:t> </a:t>
            </a:r>
            <a:r>
              <a:rPr dirty="0"/>
              <a:t>number</a:t>
            </a:r>
            <a:r>
              <a:rPr spc="-70" dirty="0"/>
              <a:t> </a:t>
            </a:r>
            <a:r>
              <a:rPr dirty="0"/>
              <a:t>of</a:t>
            </a:r>
            <a:r>
              <a:rPr spc="-80" dirty="0"/>
              <a:t> </a:t>
            </a:r>
            <a:r>
              <a:rPr dirty="0"/>
              <a:t>forced</a:t>
            </a:r>
            <a:r>
              <a:rPr spc="-90" dirty="0"/>
              <a:t> </a:t>
            </a:r>
            <a:r>
              <a:rPr dirty="0"/>
              <a:t>checkpoints</a:t>
            </a:r>
            <a:r>
              <a:rPr spc="-50" dirty="0"/>
              <a:t> </a:t>
            </a:r>
            <a:r>
              <a:rPr dirty="0"/>
              <a:t>is</a:t>
            </a:r>
            <a:r>
              <a:rPr spc="-85" dirty="0"/>
              <a:t> </a:t>
            </a:r>
            <a:r>
              <a:rPr spc="-10" dirty="0"/>
              <a:t>important.</a:t>
            </a:r>
          </a:p>
          <a:p>
            <a:pPr marL="36195">
              <a:lnSpc>
                <a:spcPct val="100000"/>
              </a:lnSpc>
              <a:spcBef>
                <a:spcPts val="975"/>
              </a:spcBef>
              <a:buFont typeface="Arial MT"/>
              <a:buChar char="•"/>
            </a:pPr>
            <a:endParaRPr spc="-10" dirty="0"/>
          </a:p>
          <a:p>
            <a:pPr marL="429259" indent="-380365">
              <a:lnSpc>
                <a:spcPct val="100000"/>
              </a:lnSpc>
              <a:buChar char="•"/>
              <a:tabLst>
                <a:tab pos="429895" algn="l"/>
              </a:tabLst>
            </a:pPr>
            <a:r>
              <a:rPr dirty="0"/>
              <a:t>No</a:t>
            </a:r>
            <a:r>
              <a:rPr spc="-105" dirty="0"/>
              <a:t> </a:t>
            </a:r>
            <a:r>
              <a:rPr dirty="0"/>
              <a:t>special</a:t>
            </a:r>
            <a:r>
              <a:rPr spc="-75" dirty="0"/>
              <a:t> </a:t>
            </a:r>
            <a:r>
              <a:rPr dirty="0"/>
              <a:t>coordination</a:t>
            </a:r>
            <a:r>
              <a:rPr spc="-70" dirty="0"/>
              <a:t> </a:t>
            </a:r>
            <a:r>
              <a:rPr dirty="0"/>
              <a:t>messages</a:t>
            </a:r>
            <a:r>
              <a:rPr spc="-95" dirty="0"/>
              <a:t> </a:t>
            </a:r>
            <a:r>
              <a:rPr dirty="0"/>
              <a:t>are</a:t>
            </a:r>
            <a:r>
              <a:rPr spc="-100" dirty="0"/>
              <a:t> </a:t>
            </a:r>
            <a:r>
              <a:rPr spc="-10" dirty="0"/>
              <a:t>exchanged.</a:t>
            </a: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31</a:t>
            </a:r>
            <a:endParaRPr sz="1600">
              <a:latin typeface="Arial MT"/>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spc="-10" dirty="0"/>
              <a:t>Communication-</a:t>
            </a:r>
            <a:r>
              <a:rPr sz="2400" dirty="0"/>
              <a:t>induced</a:t>
            </a:r>
            <a:r>
              <a:rPr sz="2400" spc="-30" dirty="0"/>
              <a:t> </a:t>
            </a:r>
            <a:r>
              <a:rPr sz="2400" dirty="0"/>
              <a:t>Checkpointing</a:t>
            </a:r>
            <a:r>
              <a:rPr sz="2400" spc="-15" dirty="0"/>
              <a:t> </a:t>
            </a:r>
            <a:r>
              <a:rPr sz="2400" spc="-10" dirty="0"/>
              <a:t>schemes</a:t>
            </a:r>
            <a:endParaRPr sz="2400"/>
          </a:p>
        </p:txBody>
      </p:sp>
      <p:sp>
        <p:nvSpPr>
          <p:cNvPr id="3" name="object 3"/>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32</a:t>
            </a:r>
            <a:endParaRPr sz="1600">
              <a:latin typeface="Arial MT"/>
              <a:cs typeface="Arial MT"/>
            </a:endParaRPr>
          </a:p>
        </p:txBody>
      </p:sp>
      <p:sp>
        <p:nvSpPr>
          <p:cNvPr id="4" name="object 4"/>
          <p:cNvSpPr txBox="1"/>
          <p:nvPr/>
        </p:nvSpPr>
        <p:spPr>
          <a:xfrm>
            <a:off x="3505200" y="1752600"/>
            <a:ext cx="4343400" cy="533400"/>
          </a:xfrm>
          <a:prstGeom prst="rect">
            <a:avLst/>
          </a:prstGeom>
          <a:ln w="12192">
            <a:solidFill>
              <a:srgbClr val="000000"/>
            </a:solidFill>
          </a:ln>
        </p:spPr>
        <p:txBody>
          <a:bodyPr vert="horz" wrap="square" lIns="0" tIns="135255" rIns="0" bIns="0" rtlCol="0">
            <a:spAutoFit/>
          </a:bodyPr>
          <a:lstStyle/>
          <a:p>
            <a:pPr marL="92075">
              <a:lnSpc>
                <a:spcPct val="100000"/>
              </a:lnSpc>
              <a:spcBef>
                <a:spcPts val="1065"/>
              </a:spcBef>
            </a:pPr>
            <a:r>
              <a:rPr sz="1600" b="1" dirty="0">
                <a:latin typeface="Comic Sans MS"/>
                <a:cs typeface="Comic Sans MS"/>
              </a:rPr>
              <a:t>Communication</a:t>
            </a:r>
            <a:r>
              <a:rPr sz="1600" b="1" spc="-50" dirty="0">
                <a:latin typeface="Comic Sans MS"/>
                <a:cs typeface="Comic Sans MS"/>
              </a:rPr>
              <a:t> </a:t>
            </a:r>
            <a:r>
              <a:rPr sz="1600" b="1" dirty="0">
                <a:latin typeface="Comic Sans MS"/>
                <a:cs typeface="Comic Sans MS"/>
              </a:rPr>
              <a:t>induced</a:t>
            </a:r>
            <a:r>
              <a:rPr sz="1600" b="1" spc="-45" dirty="0">
                <a:latin typeface="Comic Sans MS"/>
                <a:cs typeface="Comic Sans MS"/>
              </a:rPr>
              <a:t> </a:t>
            </a:r>
            <a:r>
              <a:rPr sz="1600" b="1" spc="-10" dirty="0">
                <a:latin typeface="Comic Sans MS"/>
                <a:cs typeface="Comic Sans MS"/>
              </a:rPr>
              <a:t>Schemes</a:t>
            </a:r>
            <a:endParaRPr sz="1600">
              <a:latin typeface="Comic Sans MS"/>
              <a:cs typeface="Comic Sans MS"/>
            </a:endParaRPr>
          </a:p>
        </p:txBody>
      </p:sp>
      <p:sp>
        <p:nvSpPr>
          <p:cNvPr id="5" name="object 5"/>
          <p:cNvSpPr txBox="1"/>
          <p:nvPr/>
        </p:nvSpPr>
        <p:spPr>
          <a:xfrm>
            <a:off x="2514600" y="3505200"/>
            <a:ext cx="2819400" cy="533400"/>
          </a:xfrm>
          <a:prstGeom prst="rect">
            <a:avLst/>
          </a:prstGeom>
          <a:ln w="12192">
            <a:solidFill>
              <a:srgbClr val="000000"/>
            </a:solidFill>
          </a:ln>
        </p:spPr>
        <p:txBody>
          <a:bodyPr vert="horz" wrap="square" lIns="0" tIns="135890" rIns="0" bIns="0" rtlCol="0">
            <a:spAutoFit/>
          </a:bodyPr>
          <a:lstStyle/>
          <a:p>
            <a:pPr marL="91440">
              <a:lnSpc>
                <a:spcPct val="100000"/>
              </a:lnSpc>
              <a:spcBef>
                <a:spcPts val="1070"/>
              </a:spcBef>
            </a:pPr>
            <a:r>
              <a:rPr sz="1600" spc="-10" dirty="0">
                <a:latin typeface="Comic Sans MS"/>
                <a:cs typeface="Comic Sans MS"/>
              </a:rPr>
              <a:t>Model-</a:t>
            </a:r>
            <a:r>
              <a:rPr sz="1600" dirty="0">
                <a:latin typeface="Comic Sans MS"/>
                <a:cs typeface="Comic Sans MS"/>
              </a:rPr>
              <a:t>based</a:t>
            </a:r>
            <a:r>
              <a:rPr sz="1600" spc="-25" dirty="0">
                <a:latin typeface="Comic Sans MS"/>
                <a:cs typeface="Comic Sans MS"/>
              </a:rPr>
              <a:t> </a:t>
            </a:r>
            <a:r>
              <a:rPr sz="1600" spc="-10" dirty="0">
                <a:latin typeface="Comic Sans MS"/>
                <a:cs typeface="Comic Sans MS"/>
              </a:rPr>
              <a:t>checkpointing</a:t>
            </a:r>
            <a:endParaRPr sz="1600">
              <a:latin typeface="Comic Sans MS"/>
              <a:cs typeface="Comic Sans MS"/>
            </a:endParaRPr>
          </a:p>
        </p:txBody>
      </p:sp>
      <p:sp>
        <p:nvSpPr>
          <p:cNvPr id="6" name="object 6"/>
          <p:cNvSpPr txBox="1"/>
          <p:nvPr/>
        </p:nvSpPr>
        <p:spPr>
          <a:xfrm>
            <a:off x="5867400" y="3505200"/>
            <a:ext cx="3276600" cy="533400"/>
          </a:xfrm>
          <a:prstGeom prst="rect">
            <a:avLst/>
          </a:prstGeom>
          <a:ln w="12192">
            <a:solidFill>
              <a:srgbClr val="000000"/>
            </a:solidFill>
          </a:ln>
        </p:spPr>
        <p:txBody>
          <a:bodyPr vert="horz" wrap="square" lIns="0" tIns="135890" rIns="0" bIns="0" rtlCol="0">
            <a:spAutoFit/>
          </a:bodyPr>
          <a:lstStyle/>
          <a:p>
            <a:pPr marL="92075">
              <a:lnSpc>
                <a:spcPct val="100000"/>
              </a:lnSpc>
              <a:spcBef>
                <a:spcPts val="1070"/>
              </a:spcBef>
            </a:pPr>
            <a:r>
              <a:rPr sz="1600" spc="-10" dirty="0">
                <a:latin typeface="Comic Sans MS"/>
                <a:cs typeface="Comic Sans MS"/>
              </a:rPr>
              <a:t>Index-</a:t>
            </a:r>
            <a:r>
              <a:rPr sz="1600" dirty="0">
                <a:latin typeface="Comic Sans MS"/>
                <a:cs typeface="Comic Sans MS"/>
              </a:rPr>
              <a:t>based</a:t>
            </a:r>
            <a:r>
              <a:rPr sz="1600" spc="-60" dirty="0">
                <a:latin typeface="Comic Sans MS"/>
                <a:cs typeface="Comic Sans MS"/>
              </a:rPr>
              <a:t> </a:t>
            </a:r>
            <a:r>
              <a:rPr sz="1600" spc="-10" dirty="0">
                <a:latin typeface="Comic Sans MS"/>
                <a:cs typeface="Comic Sans MS"/>
              </a:rPr>
              <a:t>coordination</a:t>
            </a:r>
            <a:endParaRPr sz="1600">
              <a:latin typeface="Comic Sans MS"/>
              <a:cs typeface="Comic Sans MS"/>
            </a:endParaRPr>
          </a:p>
        </p:txBody>
      </p:sp>
      <p:sp>
        <p:nvSpPr>
          <p:cNvPr id="7" name="object 7"/>
          <p:cNvSpPr/>
          <p:nvPr/>
        </p:nvSpPr>
        <p:spPr>
          <a:xfrm>
            <a:off x="3810762" y="2272791"/>
            <a:ext cx="2895600" cy="1233170"/>
          </a:xfrm>
          <a:custGeom>
            <a:avLst/>
            <a:gdLst/>
            <a:ahLst/>
            <a:cxnLst/>
            <a:rect l="l" t="t" r="r" b="b"/>
            <a:pathLst>
              <a:path w="2895600" h="1233170">
                <a:moveTo>
                  <a:pt x="2895600" y="1233170"/>
                </a:moveTo>
                <a:lnTo>
                  <a:pt x="2893745" y="1226947"/>
                </a:lnTo>
                <a:lnTo>
                  <a:pt x="2865856" y="1132713"/>
                </a:lnTo>
                <a:lnTo>
                  <a:pt x="2864231" y="1127125"/>
                </a:lnTo>
                <a:lnTo>
                  <a:pt x="2858770" y="1124077"/>
                </a:lnTo>
                <a:lnTo>
                  <a:pt x="2848229" y="1127125"/>
                </a:lnTo>
                <a:lnTo>
                  <a:pt x="2845181" y="1132713"/>
                </a:lnTo>
                <a:lnTo>
                  <a:pt x="2846832" y="1137920"/>
                </a:lnTo>
                <a:lnTo>
                  <a:pt x="2861462" y="1187399"/>
                </a:lnTo>
                <a:lnTo>
                  <a:pt x="1607451" y="7200"/>
                </a:lnTo>
                <a:lnTo>
                  <a:pt x="1602105" y="127"/>
                </a:lnTo>
                <a:lnTo>
                  <a:pt x="1600911" y="1041"/>
                </a:lnTo>
                <a:lnTo>
                  <a:pt x="1599819" y="0"/>
                </a:lnTo>
                <a:lnTo>
                  <a:pt x="1593469" y="6705"/>
                </a:lnTo>
                <a:lnTo>
                  <a:pt x="38785" y="1191069"/>
                </a:lnTo>
                <a:lnTo>
                  <a:pt x="58420" y="1143508"/>
                </a:lnTo>
                <a:lnTo>
                  <a:pt x="60579" y="1138428"/>
                </a:lnTo>
                <a:lnTo>
                  <a:pt x="58166" y="1132713"/>
                </a:lnTo>
                <a:lnTo>
                  <a:pt x="53086" y="1130554"/>
                </a:lnTo>
                <a:lnTo>
                  <a:pt x="48006" y="1128522"/>
                </a:lnTo>
                <a:lnTo>
                  <a:pt x="42164" y="1130935"/>
                </a:lnTo>
                <a:lnTo>
                  <a:pt x="40132" y="1136015"/>
                </a:lnTo>
                <a:lnTo>
                  <a:pt x="0" y="1233170"/>
                </a:lnTo>
                <a:lnTo>
                  <a:pt x="32029" y="1229233"/>
                </a:lnTo>
                <a:lnTo>
                  <a:pt x="104394" y="1220343"/>
                </a:lnTo>
                <a:lnTo>
                  <a:pt x="109855" y="1219581"/>
                </a:lnTo>
                <a:lnTo>
                  <a:pt x="113665" y="1214628"/>
                </a:lnTo>
                <a:lnTo>
                  <a:pt x="113030" y="1209382"/>
                </a:lnTo>
                <a:lnTo>
                  <a:pt x="112268" y="1203833"/>
                </a:lnTo>
                <a:lnTo>
                  <a:pt x="107315" y="1199896"/>
                </a:lnTo>
                <a:lnTo>
                  <a:pt x="101981" y="1200658"/>
                </a:lnTo>
                <a:lnTo>
                  <a:pt x="50812" y="1206969"/>
                </a:lnTo>
                <a:lnTo>
                  <a:pt x="1599565" y="26911"/>
                </a:lnTo>
                <a:lnTo>
                  <a:pt x="2847822" y="1201839"/>
                </a:lnTo>
                <a:lnTo>
                  <a:pt x="2792209" y="1188974"/>
                </a:lnTo>
                <a:lnTo>
                  <a:pt x="2786888" y="1192276"/>
                </a:lnTo>
                <a:lnTo>
                  <a:pt x="2785732" y="1197610"/>
                </a:lnTo>
                <a:lnTo>
                  <a:pt x="2784462" y="1202944"/>
                </a:lnTo>
                <a:lnTo>
                  <a:pt x="2787777" y="1208278"/>
                </a:lnTo>
                <a:lnTo>
                  <a:pt x="2895600" y="1233170"/>
                </a:lnTo>
                <a:close/>
              </a:path>
            </a:pathLst>
          </a:custGeom>
          <a:solidFill>
            <a:srgbClr val="CCEBFF"/>
          </a:solidFill>
        </p:spPr>
        <p:txBody>
          <a:bodyPr wrap="square" lIns="0" tIns="0" rIns="0" bIns="0" rtlCol="0"/>
          <a:lstStyle/>
          <a:p>
            <a:endParaRPr/>
          </a:p>
        </p:txBody>
      </p:sp>
      <p:sp>
        <p:nvSpPr>
          <p:cNvPr id="9" name="TextBox 8">
            <a:extLst>
              <a:ext uri="{FF2B5EF4-FFF2-40B4-BE49-F238E27FC236}">
                <a16:creationId xmlns:a16="http://schemas.microsoft.com/office/drawing/2014/main" id="{2E169007-2A42-9900-E344-9CBA87B7C41A}"/>
              </a:ext>
            </a:extLst>
          </p:cNvPr>
          <p:cNvSpPr txBox="1"/>
          <p:nvPr/>
        </p:nvSpPr>
        <p:spPr>
          <a:xfrm>
            <a:off x="2317480" y="4572000"/>
            <a:ext cx="7600949" cy="1477328"/>
          </a:xfrm>
          <a:prstGeom prst="rect">
            <a:avLst/>
          </a:prstGeom>
          <a:noFill/>
        </p:spPr>
        <p:txBody>
          <a:bodyPr wrap="square">
            <a:spAutoFit/>
          </a:bodyPr>
          <a:lstStyle/>
          <a:p>
            <a:r>
              <a:rPr lang="en-IN" dirty="0"/>
              <a:t>In distributed systems, </a:t>
            </a:r>
            <a:r>
              <a:rPr lang="en-IN" b="1" dirty="0"/>
              <a:t>checkpointing</a:t>
            </a:r>
            <a:r>
              <a:rPr lang="en-IN" dirty="0"/>
              <a:t> is the process of saving the state of a system (or processes within it) at a particular point in time so that it can be used for recovery in case of failures. The checkpointing technique can be categorized into two main approaches: </a:t>
            </a:r>
            <a:r>
              <a:rPr lang="en-IN" b="1" dirty="0"/>
              <a:t>Model-based checkpointing</a:t>
            </a:r>
            <a:r>
              <a:rPr lang="en-IN" dirty="0"/>
              <a:t> and </a:t>
            </a:r>
            <a:r>
              <a:rPr lang="en-IN" b="1" dirty="0"/>
              <a:t>Index-based checkpointing</a:t>
            </a:r>
            <a:r>
              <a:rPr lang="en-IN" dirty="0"/>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Model</a:t>
            </a:r>
            <a:r>
              <a:rPr spc="-45" dirty="0"/>
              <a:t> </a:t>
            </a:r>
            <a:r>
              <a:rPr dirty="0"/>
              <a:t>based</a:t>
            </a:r>
            <a:r>
              <a:rPr spc="-45" dirty="0"/>
              <a:t> </a:t>
            </a:r>
            <a:r>
              <a:rPr spc="-10" dirty="0"/>
              <a:t>checkpointing</a:t>
            </a: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33</a:t>
            </a:r>
            <a:endParaRPr sz="1600">
              <a:latin typeface="Arial MT"/>
              <a:cs typeface="Arial MT"/>
            </a:endParaRPr>
          </a:p>
        </p:txBody>
      </p:sp>
      <p:sp>
        <p:nvSpPr>
          <p:cNvPr id="6" name="TextBox 5">
            <a:extLst>
              <a:ext uri="{FF2B5EF4-FFF2-40B4-BE49-F238E27FC236}">
                <a16:creationId xmlns:a16="http://schemas.microsoft.com/office/drawing/2014/main" id="{5846BC1A-E2B5-B0FA-42CA-DB5FF5F6A070}"/>
              </a:ext>
            </a:extLst>
          </p:cNvPr>
          <p:cNvSpPr txBox="1"/>
          <p:nvPr/>
        </p:nvSpPr>
        <p:spPr>
          <a:xfrm>
            <a:off x="609600" y="1295400"/>
            <a:ext cx="10896600" cy="4611519"/>
          </a:xfrm>
          <a:prstGeom prst="rect">
            <a:avLst/>
          </a:prstGeom>
          <a:noFill/>
        </p:spPr>
        <p:txBody>
          <a:bodyPr wrap="square">
            <a:spAutoFit/>
          </a:bodyPr>
          <a:lstStyle/>
          <a:p>
            <a:pPr>
              <a:lnSpc>
                <a:spcPct val="150000"/>
              </a:lnSpc>
              <a:buNone/>
            </a:pPr>
            <a:r>
              <a:rPr lang="en-IN" dirty="0"/>
              <a:t>In </a:t>
            </a:r>
            <a:r>
              <a:rPr lang="en-IN" b="1" dirty="0"/>
              <a:t>model-based checkpointing</a:t>
            </a:r>
            <a:r>
              <a:rPr lang="en-IN" dirty="0"/>
              <a:t>, the system's state is captured using a </a:t>
            </a:r>
            <a:r>
              <a:rPr lang="en-IN" b="1" dirty="0"/>
              <a:t>model</a:t>
            </a:r>
            <a:r>
              <a:rPr lang="en-IN" dirty="0"/>
              <a:t> that describes the </a:t>
            </a:r>
            <a:r>
              <a:rPr lang="en-IN" dirty="0" err="1"/>
              <a:t>behavior</a:t>
            </a:r>
            <a:r>
              <a:rPr lang="en-IN" dirty="0"/>
              <a:t> of the system and its components. This model helps in </a:t>
            </a:r>
            <a:r>
              <a:rPr lang="en-IN" b="1" dirty="0"/>
              <a:t>saving the entire state</a:t>
            </a:r>
            <a:r>
              <a:rPr lang="en-IN" dirty="0"/>
              <a:t> of the system, including both the data and the computational progress.</a:t>
            </a:r>
          </a:p>
          <a:p>
            <a:pPr>
              <a:lnSpc>
                <a:spcPct val="150000"/>
              </a:lnSpc>
              <a:buNone/>
            </a:pPr>
            <a:endParaRPr lang="en-IN" dirty="0"/>
          </a:p>
          <a:p>
            <a:pPr>
              <a:lnSpc>
                <a:spcPct val="150000"/>
              </a:lnSpc>
              <a:buNone/>
            </a:pPr>
            <a:r>
              <a:rPr lang="en-IN" b="1" dirty="0"/>
              <a:t>How it works:</a:t>
            </a:r>
          </a:p>
          <a:p>
            <a:pPr>
              <a:lnSpc>
                <a:spcPct val="150000"/>
              </a:lnSpc>
              <a:buFont typeface="Arial" panose="020B0604020202020204" pitchFamily="34" charset="0"/>
              <a:buChar char="•"/>
            </a:pPr>
            <a:r>
              <a:rPr lang="en-IN" dirty="0"/>
              <a:t>A model (such as a </a:t>
            </a:r>
            <a:r>
              <a:rPr lang="en-IN" b="1" dirty="0"/>
              <a:t>mathematical model</a:t>
            </a:r>
            <a:r>
              <a:rPr lang="en-IN" dirty="0"/>
              <a:t>, a </a:t>
            </a:r>
            <a:r>
              <a:rPr lang="en-IN" b="1" dirty="0"/>
              <a:t>finite state machine</a:t>
            </a:r>
            <a:r>
              <a:rPr lang="en-IN" dirty="0"/>
              <a:t>, or a </a:t>
            </a:r>
            <a:r>
              <a:rPr lang="en-IN" b="1" dirty="0"/>
              <a:t>simulation model</a:t>
            </a:r>
            <a:r>
              <a:rPr lang="en-IN" dirty="0"/>
              <a:t>) is used to </a:t>
            </a:r>
            <a:r>
              <a:rPr lang="en-IN" b="1" dirty="0"/>
              <a:t>track the state</a:t>
            </a:r>
            <a:r>
              <a:rPr lang="en-IN" dirty="0"/>
              <a:t> of the processes.</a:t>
            </a:r>
          </a:p>
          <a:p>
            <a:pPr>
              <a:lnSpc>
                <a:spcPct val="150000"/>
              </a:lnSpc>
              <a:buFont typeface="Arial" panose="020B0604020202020204" pitchFamily="34" charset="0"/>
              <a:buChar char="•"/>
            </a:pPr>
            <a:r>
              <a:rPr lang="en-IN" dirty="0"/>
              <a:t>The system uses this model to </a:t>
            </a:r>
            <a:r>
              <a:rPr lang="en-IN" b="1" dirty="0"/>
              <a:t>define the global state</a:t>
            </a:r>
            <a:r>
              <a:rPr lang="en-IN" dirty="0"/>
              <a:t> of all processes, including all variables, computation progress, and interactions.</a:t>
            </a:r>
          </a:p>
          <a:p>
            <a:pPr>
              <a:lnSpc>
                <a:spcPct val="150000"/>
              </a:lnSpc>
              <a:buFont typeface="Arial" panose="020B0604020202020204" pitchFamily="34" charset="0"/>
              <a:buChar char="•"/>
            </a:pPr>
            <a:r>
              <a:rPr lang="en-IN" dirty="0"/>
              <a:t>When a checkpoint is taken, the system records this global state according to the model, ensuring that all dependencies and process states are consistent.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382E3-0C42-6EF0-3997-555CAA2567E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85D8A99-41F5-8CA1-9AD8-3650952213AE}"/>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Model</a:t>
            </a:r>
            <a:r>
              <a:rPr spc="-45" dirty="0"/>
              <a:t> </a:t>
            </a:r>
            <a:r>
              <a:rPr dirty="0"/>
              <a:t>based</a:t>
            </a:r>
            <a:r>
              <a:rPr spc="-45" dirty="0"/>
              <a:t> </a:t>
            </a:r>
            <a:r>
              <a:rPr spc="-10" dirty="0"/>
              <a:t>checkpointing</a:t>
            </a:r>
          </a:p>
        </p:txBody>
      </p:sp>
      <p:sp>
        <p:nvSpPr>
          <p:cNvPr id="4" name="object 4">
            <a:extLst>
              <a:ext uri="{FF2B5EF4-FFF2-40B4-BE49-F238E27FC236}">
                <a16:creationId xmlns:a16="http://schemas.microsoft.com/office/drawing/2014/main" id="{F37D9178-59F8-3612-D8AF-2762548DA375}"/>
              </a:ext>
            </a:extLst>
          </p:cNvPr>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33</a:t>
            </a:r>
            <a:endParaRPr sz="1600">
              <a:latin typeface="Arial MT"/>
              <a:cs typeface="Arial MT"/>
            </a:endParaRPr>
          </a:p>
        </p:txBody>
      </p:sp>
      <p:sp>
        <p:nvSpPr>
          <p:cNvPr id="5" name="TextBox 4">
            <a:extLst>
              <a:ext uri="{FF2B5EF4-FFF2-40B4-BE49-F238E27FC236}">
                <a16:creationId xmlns:a16="http://schemas.microsoft.com/office/drawing/2014/main" id="{DDD8B916-A2A8-7B26-50BA-93860588275D}"/>
              </a:ext>
            </a:extLst>
          </p:cNvPr>
          <p:cNvSpPr txBox="1"/>
          <p:nvPr/>
        </p:nvSpPr>
        <p:spPr>
          <a:xfrm>
            <a:off x="647700" y="991242"/>
            <a:ext cx="10896600" cy="5217326"/>
          </a:xfrm>
          <a:prstGeom prst="rect">
            <a:avLst/>
          </a:prstGeom>
          <a:noFill/>
        </p:spPr>
        <p:txBody>
          <a:bodyPr wrap="square">
            <a:spAutoFit/>
          </a:bodyPr>
          <a:lstStyle/>
          <a:p>
            <a:pPr>
              <a:lnSpc>
                <a:spcPct val="150000"/>
              </a:lnSpc>
              <a:buNone/>
            </a:pPr>
            <a:r>
              <a:rPr lang="en-IN" sz="1600" b="1" dirty="0"/>
              <a:t>Advantages:</a:t>
            </a:r>
          </a:p>
          <a:p>
            <a:pPr>
              <a:lnSpc>
                <a:spcPct val="150000"/>
              </a:lnSpc>
              <a:buFont typeface="Arial" panose="020B0604020202020204" pitchFamily="34" charset="0"/>
              <a:buChar char="•"/>
            </a:pPr>
            <a:r>
              <a:rPr lang="en-IN" sz="1600" b="1" dirty="0"/>
              <a:t>Consistency</a:t>
            </a:r>
            <a:r>
              <a:rPr lang="en-IN" sz="1600" dirty="0"/>
              <a:t>: The model-based approach ensures that the system is in a consistent state because all dependencies between processes are taken into account when the checkpoint is recorded.</a:t>
            </a:r>
          </a:p>
          <a:p>
            <a:pPr>
              <a:lnSpc>
                <a:spcPct val="150000"/>
              </a:lnSpc>
              <a:buFont typeface="Arial" panose="020B0604020202020204" pitchFamily="34" charset="0"/>
              <a:buChar char="•"/>
            </a:pPr>
            <a:r>
              <a:rPr lang="en-IN" sz="1600" b="1" dirty="0"/>
              <a:t>Flexibility</a:t>
            </a:r>
            <a:r>
              <a:rPr lang="en-IN" sz="1600" dirty="0"/>
              <a:t>: The model can describe complex systems with interdependencies, which is useful for systems where processes are tightly coupled or have intricate interactions.</a:t>
            </a:r>
          </a:p>
          <a:p>
            <a:pPr>
              <a:lnSpc>
                <a:spcPct val="150000"/>
              </a:lnSpc>
              <a:buNone/>
            </a:pPr>
            <a:r>
              <a:rPr lang="en-IN" sz="1600" b="1" dirty="0"/>
              <a:t>Disadvantages:</a:t>
            </a:r>
          </a:p>
          <a:p>
            <a:pPr>
              <a:lnSpc>
                <a:spcPct val="150000"/>
              </a:lnSpc>
              <a:buFont typeface="Arial" panose="020B0604020202020204" pitchFamily="34" charset="0"/>
              <a:buChar char="•"/>
            </a:pPr>
            <a:r>
              <a:rPr lang="en-IN" sz="1600" b="1" dirty="0"/>
              <a:t>Complexity</a:t>
            </a:r>
            <a:r>
              <a:rPr lang="en-IN" sz="1600" dirty="0"/>
              <a:t>: The approach can be computationally expensive because tracking all the system’s states and their dependencies can require substantial overhead.</a:t>
            </a:r>
          </a:p>
          <a:p>
            <a:pPr>
              <a:lnSpc>
                <a:spcPct val="150000"/>
              </a:lnSpc>
              <a:buFont typeface="Arial" panose="020B0604020202020204" pitchFamily="34" charset="0"/>
              <a:buChar char="•"/>
            </a:pPr>
            <a:r>
              <a:rPr lang="en-IN" sz="1600" b="1" dirty="0"/>
              <a:t>Scalability Issues</a:t>
            </a:r>
            <a:r>
              <a:rPr lang="en-IN" sz="1600" dirty="0"/>
              <a:t>: For very large systems with many processes, maintaining and updating a model to describe the state of all processes can become impractical.</a:t>
            </a:r>
          </a:p>
          <a:p>
            <a:pPr>
              <a:lnSpc>
                <a:spcPct val="150000"/>
              </a:lnSpc>
              <a:buNone/>
            </a:pPr>
            <a:r>
              <a:rPr lang="en-IN" sz="1600" b="1" dirty="0"/>
              <a:t>Example:</a:t>
            </a:r>
          </a:p>
          <a:p>
            <a:pPr>
              <a:lnSpc>
                <a:spcPct val="150000"/>
              </a:lnSpc>
              <a:buFont typeface="Arial" panose="020B0604020202020204" pitchFamily="34" charset="0"/>
              <a:buChar char="•"/>
            </a:pPr>
            <a:r>
              <a:rPr lang="en-IN" sz="1600" dirty="0"/>
              <a:t>In a </a:t>
            </a:r>
            <a:r>
              <a:rPr lang="en-IN" sz="1600" b="1" dirty="0"/>
              <a:t>distributed database system</a:t>
            </a:r>
            <a:r>
              <a:rPr lang="en-IN" sz="1600" dirty="0"/>
              <a:t>, the model could track the state of all transactions, locks, and data updates. If a failure occurs, the system can roll back to the checkpoint, using the model to restore the entire database to a consistent state.</a:t>
            </a:r>
          </a:p>
        </p:txBody>
      </p:sp>
    </p:spTree>
    <p:extLst>
      <p:ext uri="{BB962C8B-B14F-4D97-AF65-F5344CB8AC3E}">
        <p14:creationId xmlns:p14="http://schemas.microsoft.com/office/powerpoint/2010/main" val="10426492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spc="-10" dirty="0"/>
              <a:t>Index-</a:t>
            </a:r>
            <a:r>
              <a:rPr sz="2400" dirty="0"/>
              <a:t>based</a:t>
            </a:r>
            <a:r>
              <a:rPr sz="2400" spc="65" dirty="0"/>
              <a:t> </a:t>
            </a:r>
            <a:r>
              <a:rPr sz="2400" spc="-10" dirty="0"/>
              <a:t>communication-</a:t>
            </a:r>
            <a:r>
              <a:rPr sz="2400" dirty="0"/>
              <a:t>induced</a:t>
            </a:r>
            <a:r>
              <a:rPr sz="2400" spc="15" dirty="0"/>
              <a:t> </a:t>
            </a:r>
            <a:r>
              <a:rPr sz="2400" spc="-10" dirty="0"/>
              <a:t>checkpointing</a:t>
            </a:r>
            <a:endParaRPr sz="2400"/>
          </a:p>
        </p:txBody>
      </p:sp>
      <p:sp>
        <p:nvSpPr>
          <p:cNvPr id="3" name="object 3"/>
          <p:cNvSpPr txBox="1"/>
          <p:nvPr/>
        </p:nvSpPr>
        <p:spPr>
          <a:xfrm>
            <a:off x="776791" y="1066800"/>
            <a:ext cx="10234295" cy="5380960"/>
          </a:xfrm>
          <a:prstGeom prst="rect">
            <a:avLst/>
          </a:prstGeom>
        </p:spPr>
        <p:txBody>
          <a:bodyPr vert="horz" wrap="square" lIns="0" tIns="12700" rIns="0" bIns="0" rtlCol="0">
            <a:spAutoFit/>
          </a:bodyPr>
          <a:lstStyle/>
          <a:p>
            <a:pPr>
              <a:lnSpc>
                <a:spcPct val="150000"/>
              </a:lnSpc>
              <a:buNone/>
            </a:pPr>
            <a:r>
              <a:rPr lang="en-IN" dirty="0"/>
              <a:t>In </a:t>
            </a:r>
            <a:r>
              <a:rPr lang="en-IN" b="1" dirty="0"/>
              <a:t>index-based checkpointing</a:t>
            </a:r>
            <a:r>
              <a:rPr lang="en-IN" dirty="0"/>
              <a:t>, the state of each process is saved along with an </a:t>
            </a:r>
            <a:r>
              <a:rPr lang="en-IN" b="1" dirty="0"/>
              <a:t>index</a:t>
            </a:r>
            <a:r>
              <a:rPr lang="en-IN" dirty="0"/>
              <a:t> or </a:t>
            </a:r>
            <a:r>
              <a:rPr lang="en-IN" b="1" dirty="0"/>
              <a:t>identifier</a:t>
            </a:r>
            <a:r>
              <a:rPr lang="en-IN" dirty="0"/>
              <a:t>. The index is used to refer to the checkpointed state of the process at a particular point in time. This method does not require a global model but instead relies on </a:t>
            </a:r>
            <a:r>
              <a:rPr lang="en-IN" b="1" dirty="0"/>
              <a:t>local checkpoints</a:t>
            </a:r>
            <a:r>
              <a:rPr lang="en-IN" dirty="0"/>
              <a:t> for each individual process.</a:t>
            </a:r>
          </a:p>
          <a:p>
            <a:pPr>
              <a:lnSpc>
                <a:spcPct val="150000"/>
              </a:lnSpc>
              <a:buNone/>
            </a:pPr>
            <a:r>
              <a:rPr lang="en-IN" b="1" dirty="0"/>
              <a:t>How it works:</a:t>
            </a:r>
          </a:p>
          <a:p>
            <a:pPr>
              <a:lnSpc>
                <a:spcPct val="150000"/>
              </a:lnSpc>
              <a:buFont typeface="Arial" panose="020B0604020202020204" pitchFamily="34" charset="0"/>
              <a:buChar char="•"/>
            </a:pPr>
            <a:r>
              <a:rPr lang="en-IN" dirty="0"/>
              <a:t>Each process in the system maintains an </a:t>
            </a:r>
            <a:r>
              <a:rPr lang="en-IN" b="1" dirty="0"/>
              <a:t>index</a:t>
            </a:r>
            <a:r>
              <a:rPr lang="en-IN" dirty="0"/>
              <a:t> or </a:t>
            </a:r>
            <a:r>
              <a:rPr lang="en-IN" b="1" dirty="0"/>
              <a:t>identifier</a:t>
            </a:r>
            <a:r>
              <a:rPr lang="en-IN" dirty="0"/>
              <a:t> for its checkpoint state, which could be as simple as a </a:t>
            </a:r>
            <a:r>
              <a:rPr lang="en-IN" b="1" dirty="0"/>
              <a:t>version number</a:t>
            </a:r>
            <a:r>
              <a:rPr lang="en-IN" dirty="0"/>
              <a:t> or a </a:t>
            </a:r>
            <a:r>
              <a:rPr lang="en-IN" b="1" dirty="0"/>
              <a:t>timestamp</a:t>
            </a:r>
            <a:r>
              <a:rPr lang="en-IN" dirty="0"/>
              <a:t>.</a:t>
            </a:r>
          </a:p>
          <a:p>
            <a:pPr>
              <a:lnSpc>
                <a:spcPct val="150000"/>
              </a:lnSpc>
              <a:buFont typeface="Arial" panose="020B0604020202020204" pitchFamily="34" charset="0"/>
              <a:buChar char="•"/>
            </a:pPr>
            <a:r>
              <a:rPr lang="en-IN" dirty="0"/>
              <a:t>When a checkpoint is taken, the process saves its local state along with the associated index, indicating when the checkpoint was taken.</a:t>
            </a:r>
          </a:p>
          <a:p>
            <a:pPr>
              <a:lnSpc>
                <a:spcPct val="150000"/>
              </a:lnSpc>
              <a:buFont typeface="Arial" panose="020B0604020202020204" pitchFamily="34" charset="0"/>
              <a:buChar char="•"/>
            </a:pPr>
            <a:r>
              <a:rPr lang="en-IN" dirty="0"/>
              <a:t>The system can then recover from a failure by referencing the index of the most recent checkpoint for each process. This approach is typically more decentralized, with each process managing its own checkpoints.</a:t>
            </a:r>
          </a:p>
          <a:p>
            <a:pPr marL="393700" marR="5080" indent="-381000">
              <a:lnSpc>
                <a:spcPct val="100000"/>
              </a:lnSpc>
              <a:spcBef>
                <a:spcPts val="100"/>
              </a:spcBef>
              <a:buChar char="•"/>
              <a:tabLst>
                <a:tab pos="393700" algn="l"/>
              </a:tabLst>
            </a:pPr>
            <a:endParaRPr sz="2400" dirty="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34</a:t>
            </a:r>
            <a:endParaRPr sz="1600">
              <a:latin typeface="Arial MT"/>
              <a:cs typeface="Arial M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A56F-CED3-23F2-797D-E2FD1BE9450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E3EEF8E-A80B-9E9A-1140-0375C0374C71}"/>
              </a:ext>
            </a:extLst>
          </p:cNvPr>
          <p:cNvSpPr txBox="1">
            <a:spLocks noGrp="1"/>
          </p:cNvSpPr>
          <p:nvPr>
            <p:ph type="title"/>
          </p:nvPr>
        </p:nvSpPr>
        <p:spPr>
          <a:prstGeom prst="rect">
            <a:avLst/>
          </a:prstGeom>
        </p:spPr>
        <p:txBody>
          <a:bodyPr vert="horz" wrap="square" lIns="0" tIns="84328" rIns="0" bIns="0" rtlCol="0">
            <a:spAutoFit/>
          </a:bodyPr>
          <a:lstStyle/>
          <a:p>
            <a:pPr marL="12700">
              <a:lnSpc>
                <a:spcPct val="100000"/>
              </a:lnSpc>
              <a:spcBef>
                <a:spcPts val="100"/>
              </a:spcBef>
            </a:pPr>
            <a:r>
              <a:rPr sz="2400" spc="-10" dirty="0"/>
              <a:t>Index-</a:t>
            </a:r>
            <a:r>
              <a:rPr sz="2400" dirty="0"/>
              <a:t>based</a:t>
            </a:r>
            <a:r>
              <a:rPr sz="2400" spc="65" dirty="0"/>
              <a:t> </a:t>
            </a:r>
            <a:r>
              <a:rPr sz="2400" spc="-10" dirty="0"/>
              <a:t>communication-</a:t>
            </a:r>
            <a:r>
              <a:rPr sz="2400" dirty="0"/>
              <a:t>induced</a:t>
            </a:r>
            <a:r>
              <a:rPr sz="2400" spc="15" dirty="0"/>
              <a:t> </a:t>
            </a:r>
            <a:r>
              <a:rPr sz="2400" spc="-10" dirty="0"/>
              <a:t>checkpointing</a:t>
            </a:r>
            <a:endParaRPr sz="2400"/>
          </a:p>
        </p:txBody>
      </p:sp>
      <p:sp>
        <p:nvSpPr>
          <p:cNvPr id="3" name="object 3">
            <a:extLst>
              <a:ext uri="{FF2B5EF4-FFF2-40B4-BE49-F238E27FC236}">
                <a16:creationId xmlns:a16="http://schemas.microsoft.com/office/drawing/2014/main" id="{D826F255-98BB-D15F-94D2-E07FFFDA3176}"/>
              </a:ext>
            </a:extLst>
          </p:cNvPr>
          <p:cNvSpPr txBox="1"/>
          <p:nvPr/>
        </p:nvSpPr>
        <p:spPr>
          <a:xfrm>
            <a:off x="776791" y="1066800"/>
            <a:ext cx="10234295" cy="5565626"/>
          </a:xfrm>
          <a:prstGeom prst="rect">
            <a:avLst/>
          </a:prstGeom>
        </p:spPr>
        <p:txBody>
          <a:bodyPr vert="horz" wrap="square" lIns="0" tIns="12700" rIns="0" bIns="0" rtlCol="0">
            <a:spAutoFit/>
          </a:bodyPr>
          <a:lstStyle/>
          <a:p>
            <a:pPr>
              <a:lnSpc>
                <a:spcPct val="150000"/>
              </a:lnSpc>
              <a:buNone/>
            </a:pPr>
            <a:r>
              <a:rPr lang="en-IN" sz="1400" b="1" dirty="0"/>
              <a:t>Advantages:</a:t>
            </a:r>
          </a:p>
          <a:p>
            <a:pPr>
              <a:lnSpc>
                <a:spcPct val="150000"/>
              </a:lnSpc>
              <a:buFont typeface="Arial" panose="020B0604020202020204" pitchFamily="34" charset="0"/>
              <a:buChar char="•"/>
            </a:pPr>
            <a:r>
              <a:rPr lang="en-IN" sz="1400" b="1" dirty="0"/>
              <a:t>Simplicity</a:t>
            </a:r>
            <a:r>
              <a:rPr lang="en-IN" sz="1400" dirty="0"/>
              <a:t>: Index-based checkpointing is typically easier to implement because it does not require maintaining a global model or tracking complex dependencies.</a:t>
            </a:r>
          </a:p>
          <a:p>
            <a:pPr>
              <a:lnSpc>
                <a:spcPct val="150000"/>
              </a:lnSpc>
              <a:buFont typeface="Arial" panose="020B0604020202020204" pitchFamily="34" charset="0"/>
              <a:buChar char="•"/>
            </a:pPr>
            <a:r>
              <a:rPr lang="en-IN" sz="1400" b="1" dirty="0"/>
              <a:t>Lower Overhead</a:t>
            </a:r>
            <a:r>
              <a:rPr lang="en-IN" sz="1400" dirty="0"/>
              <a:t>: Since each process manages its own checkpoints, the overhead of coordinating and maintaining global consistency is reduced.</a:t>
            </a:r>
          </a:p>
          <a:p>
            <a:pPr>
              <a:lnSpc>
                <a:spcPct val="150000"/>
              </a:lnSpc>
              <a:buFont typeface="Arial" panose="020B0604020202020204" pitchFamily="34" charset="0"/>
              <a:buChar char="•"/>
            </a:pPr>
            <a:r>
              <a:rPr lang="en-IN" sz="1400" b="1" dirty="0"/>
              <a:t>Scalable</a:t>
            </a:r>
            <a:r>
              <a:rPr lang="en-IN" sz="1400" dirty="0"/>
              <a:t>: This approach can scale better for systems with many processes, as each process handles its own checkpoints independently.</a:t>
            </a:r>
          </a:p>
          <a:p>
            <a:pPr>
              <a:lnSpc>
                <a:spcPct val="150000"/>
              </a:lnSpc>
              <a:buNone/>
            </a:pPr>
            <a:r>
              <a:rPr lang="en-IN" sz="1400" b="1" dirty="0"/>
              <a:t>Disadvantages:</a:t>
            </a:r>
          </a:p>
          <a:p>
            <a:pPr>
              <a:lnSpc>
                <a:spcPct val="150000"/>
              </a:lnSpc>
              <a:buFont typeface="Arial" panose="020B0604020202020204" pitchFamily="34" charset="0"/>
              <a:buChar char="•"/>
            </a:pPr>
            <a:r>
              <a:rPr lang="en-IN" sz="1400" b="1" dirty="0"/>
              <a:t>Inconsistency</a:t>
            </a:r>
            <a:r>
              <a:rPr lang="en-IN" sz="1400" dirty="0"/>
              <a:t>: The system may end up in an inconsistent state if processes take checkpoints at different times, especially in a </a:t>
            </a:r>
            <a:r>
              <a:rPr lang="en-IN" sz="1400" b="1" dirty="0"/>
              <a:t>coordinated checkpointing</a:t>
            </a:r>
            <a:r>
              <a:rPr lang="en-IN" sz="1400" dirty="0"/>
              <a:t> setting where all processes should synchronize to ensure consistency.</a:t>
            </a:r>
          </a:p>
          <a:p>
            <a:pPr>
              <a:lnSpc>
                <a:spcPct val="150000"/>
              </a:lnSpc>
              <a:buFont typeface="Arial" panose="020B0604020202020204" pitchFamily="34" charset="0"/>
              <a:buChar char="•"/>
            </a:pPr>
            <a:r>
              <a:rPr lang="en-IN" sz="1400" b="1" dirty="0"/>
              <a:t>Manual Recovery</a:t>
            </a:r>
            <a:r>
              <a:rPr lang="en-IN" sz="1400" dirty="0"/>
              <a:t>: Recovery can be more complicated in cases where processes' checkpoints are not aligned, as the system needs to figure out the correct order and dependencies for recovery.</a:t>
            </a:r>
          </a:p>
          <a:p>
            <a:pPr>
              <a:lnSpc>
                <a:spcPct val="150000"/>
              </a:lnSpc>
              <a:buNone/>
            </a:pPr>
            <a:r>
              <a:rPr lang="en-IN" sz="1400" b="1" dirty="0"/>
              <a:t>Example:</a:t>
            </a:r>
          </a:p>
          <a:p>
            <a:pPr>
              <a:lnSpc>
                <a:spcPct val="150000"/>
              </a:lnSpc>
              <a:buFont typeface="Arial" panose="020B0604020202020204" pitchFamily="34" charset="0"/>
              <a:buChar char="•"/>
            </a:pPr>
            <a:r>
              <a:rPr lang="en-IN" sz="1400" dirty="0"/>
              <a:t>In a </a:t>
            </a:r>
            <a:r>
              <a:rPr lang="en-IN" sz="1400" b="1" dirty="0"/>
              <a:t>multi-node computing cluster</a:t>
            </a:r>
            <a:r>
              <a:rPr lang="en-IN" sz="1400" dirty="0"/>
              <a:t>, each node periodically takes a checkpoint of its own state. The checkpoint is identified by an index (e.g., a timestamp or version number). If a failure occurs, the system can recover by using the index to find the most recent checkpoint of each node and restart the computation from that point.</a:t>
            </a:r>
          </a:p>
          <a:p>
            <a:pPr marL="393700" marR="5080" indent="-381000">
              <a:lnSpc>
                <a:spcPct val="100000"/>
              </a:lnSpc>
              <a:spcBef>
                <a:spcPts val="100"/>
              </a:spcBef>
              <a:buChar char="•"/>
              <a:tabLst>
                <a:tab pos="393700" algn="l"/>
              </a:tabLst>
            </a:pPr>
            <a:endParaRPr sz="2400" dirty="0">
              <a:latin typeface="Arial MT"/>
              <a:cs typeface="Arial MT"/>
            </a:endParaRPr>
          </a:p>
        </p:txBody>
      </p:sp>
      <p:sp>
        <p:nvSpPr>
          <p:cNvPr id="4" name="object 4">
            <a:extLst>
              <a:ext uri="{FF2B5EF4-FFF2-40B4-BE49-F238E27FC236}">
                <a16:creationId xmlns:a16="http://schemas.microsoft.com/office/drawing/2014/main" id="{0431ABA0-EEB6-6E16-AC05-4E5F392AA59A}"/>
              </a:ext>
            </a:extLst>
          </p:cNvPr>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34</a:t>
            </a:r>
            <a:endParaRPr sz="1600">
              <a:latin typeface="Arial MT"/>
              <a:cs typeface="Arial MT"/>
            </a:endParaRPr>
          </a:p>
        </p:txBody>
      </p:sp>
    </p:spTree>
    <p:extLst>
      <p:ext uri="{BB962C8B-B14F-4D97-AF65-F5344CB8AC3E}">
        <p14:creationId xmlns:p14="http://schemas.microsoft.com/office/powerpoint/2010/main" val="4585804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53F4-A37C-9BBE-0098-26D1F00A60E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8B1A32-EDB5-674C-D371-671C5317836C}"/>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93934AC7-4FA8-1ED0-B208-57DB47E4961A}"/>
              </a:ext>
            </a:extLst>
          </p:cNvPr>
          <p:cNvPicPr>
            <a:picLocks noChangeAspect="1"/>
          </p:cNvPicPr>
          <p:nvPr/>
        </p:nvPicPr>
        <p:blipFill>
          <a:blip r:embed="rId2"/>
          <a:stretch>
            <a:fillRect/>
          </a:stretch>
        </p:blipFill>
        <p:spPr>
          <a:xfrm>
            <a:off x="1600200" y="677698"/>
            <a:ext cx="8253905" cy="5502604"/>
          </a:xfrm>
          <a:prstGeom prst="rect">
            <a:avLst/>
          </a:prstGeom>
        </p:spPr>
      </p:pic>
    </p:spTree>
    <p:extLst>
      <p:ext uri="{BB962C8B-B14F-4D97-AF65-F5344CB8AC3E}">
        <p14:creationId xmlns:p14="http://schemas.microsoft.com/office/powerpoint/2010/main" val="2599618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Log-</a:t>
            </a:r>
            <a:r>
              <a:rPr dirty="0"/>
              <a:t>based</a:t>
            </a:r>
            <a:r>
              <a:rPr spc="-50" dirty="0"/>
              <a:t> </a:t>
            </a:r>
            <a:r>
              <a:rPr dirty="0"/>
              <a:t>Recovery:</a:t>
            </a:r>
            <a:r>
              <a:rPr spc="-30" dirty="0"/>
              <a:t> </a:t>
            </a:r>
            <a:r>
              <a:rPr spc="-10" dirty="0"/>
              <a:t>Overview</a:t>
            </a:r>
          </a:p>
        </p:txBody>
      </p:sp>
      <p:sp>
        <p:nvSpPr>
          <p:cNvPr id="3" name="object 3"/>
          <p:cNvSpPr txBox="1"/>
          <p:nvPr/>
        </p:nvSpPr>
        <p:spPr>
          <a:xfrm>
            <a:off x="850493" y="1312925"/>
            <a:ext cx="10520680" cy="4610100"/>
          </a:xfrm>
          <a:prstGeom prst="rect">
            <a:avLst/>
          </a:prstGeom>
        </p:spPr>
        <p:txBody>
          <a:bodyPr vert="horz" wrap="square" lIns="0" tIns="12065" rIns="0" bIns="0" rtlCol="0">
            <a:spAutoFit/>
          </a:bodyPr>
          <a:lstStyle/>
          <a:p>
            <a:pPr marL="393065" indent="-380365">
              <a:lnSpc>
                <a:spcPct val="100000"/>
              </a:lnSpc>
              <a:spcBef>
                <a:spcPts val="95"/>
              </a:spcBef>
              <a:buSzPct val="109090"/>
              <a:buChar char="•"/>
              <a:tabLst>
                <a:tab pos="393065" algn="l"/>
              </a:tabLst>
            </a:pPr>
            <a:r>
              <a:rPr sz="2200" dirty="0">
                <a:latin typeface="Arial MT"/>
                <a:cs typeface="Arial MT"/>
              </a:rPr>
              <a:t>It</a:t>
            </a:r>
            <a:r>
              <a:rPr sz="2200" spc="-70" dirty="0">
                <a:latin typeface="Arial MT"/>
                <a:cs typeface="Arial MT"/>
              </a:rPr>
              <a:t> </a:t>
            </a:r>
            <a:r>
              <a:rPr sz="2200" dirty="0">
                <a:latin typeface="Arial MT"/>
                <a:cs typeface="Arial MT"/>
              </a:rPr>
              <a:t>combines</a:t>
            </a:r>
            <a:r>
              <a:rPr sz="2200" spc="-50" dirty="0">
                <a:latin typeface="Arial MT"/>
                <a:cs typeface="Arial MT"/>
              </a:rPr>
              <a:t> </a:t>
            </a:r>
            <a:r>
              <a:rPr sz="2200" dirty="0">
                <a:latin typeface="Arial MT"/>
                <a:cs typeface="Arial MT"/>
              </a:rPr>
              <a:t>checkpointing</a:t>
            </a:r>
            <a:r>
              <a:rPr sz="2200" spc="-65" dirty="0">
                <a:latin typeface="Arial MT"/>
                <a:cs typeface="Arial MT"/>
              </a:rPr>
              <a:t> </a:t>
            </a:r>
            <a:r>
              <a:rPr sz="2200" dirty="0">
                <a:latin typeface="Arial MT"/>
                <a:cs typeface="Arial MT"/>
              </a:rPr>
              <a:t>with</a:t>
            </a:r>
            <a:r>
              <a:rPr sz="2200" spc="-65" dirty="0">
                <a:latin typeface="Arial MT"/>
                <a:cs typeface="Arial MT"/>
              </a:rPr>
              <a:t> </a:t>
            </a:r>
            <a:r>
              <a:rPr sz="2200" dirty="0">
                <a:latin typeface="Arial MT"/>
                <a:cs typeface="Arial MT"/>
              </a:rPr>
              <a:t>logging</a:t>
            </a:r>
            <a:r>
              <a:rPr sz="2200" spc="-70" dirty="0">
                <a:latin typeface="Arial MT"/>
                <a:cs typeface="Arial MT"/>
              </a:rPr>
              <a:t> </a:t>
            </a:r>
            <a:r>
              <a:rPr sz="2200" dirty="0">
                <a:latin typeface="Arial MT"/>
                <a:cs typeface="Arial MT"/>
              </a:rPr>
              <a:t>of</a:t>
            </a:r>
            <a:r>
              <a:rPr sz="2200" spc="-70" dirty="0">
                <a:latin typeface="Arial MT"/>
                <a:cs typeface="Arial MT"/>
              </a:rPr>
              <a:t> </a:t>
            </a:r>
            <a:r>
              <a:rPr sz="2200" spc="-10" dirty="0">
                <a:latin typeface="Arial MT"/>
                <a:cs typeface="Arial MT"/>
              </a:rPr>
              <a:t>nondeterministic</a:t>
            </a:r>
            <a:r>
              <a:rPr sz="2200" spc="-50" dirty="0">
                <a:latin typeface="Arial MT"/>
                <a:cs typeface="Arial MT"/>
              </a:rPr>
              <a:t> </a:t>
            </a:r>
            <a:r>
              <a:rPr sz="2200" spc="-10" dirty="0">
                <a:latin typeface="Arial MT"/>
                <a:cs typeface="Arial MT"/>
              </a:rPr>
              <a:t>events.</a:t>
            </a:r>
            <a:endParaRPr sz="2200">
              <a:latin typeface="Arial MT"/>
              <a:cs typeface="Arial MT"/>
            </a:endParaRPr>
          </a:p>
          <a:p>
            <a:pPr>
              <a:lnSpc>
                <a:spcPct val="100000"/>
              </a:lnSpc>
              <a:spcBef>
                <a:spcPts val="1575"/>
              </a:spcBef>
              <a:buFont typeface="Arial MT"/>
              <a:buChar char="•"/>
            </a:pPr>
            <a:endParaRPr sz="2200">
              <a:latin typeface="Arial MT"/>
              <a:cs typeface="Arial MT"/>
            </a:endParaRPr>
          </a:p>
          <a:p>
            <a:pPr marL="393700" marR="130810" indent="-381000">
              <a:lnSpc>
                <a:spcPct val="80000"/>
              </a:lnSpc>
              <a:buSzPct val="109090"/>
              <a:buChar char="•"/>
              <a:tabLst>
                <a:tab pos="393700" algn="l"/>
              </a:tabLst>
            </a:pPr>
            <a:r>
              <a:rPr sz="2200" dirty="0">
                <a:latin typeface="Arial MT"/>
                <a:cs typeface="Arial MT"/>
              </a:rPr>
              <a:t>It</a:t>
            </a:r>
            <a:r>
              <a:rPr sz="2200" spc="-80" dirty="0">
                <a:latin typeface="Arial MT"/>
                <a:cs typeface="Arial MT"/>
              </a:rPr>
              <a:t> </a:t>
            </a:r>
            <a:r>
              <a:rPr sz="2200" dirty="0">
                <a:latin typeface="Arial MT"/>
                <a:cs typeface="Arial MT"/>
              </a:rPr>
              <a:t>relies</a:t>
            </a:r>
            <a:r>
              <a:rPr sz="2200" spc="-65" dirty="0">
                <a:latin typeface="Arial MT"/>
                <a:cs typeface="Arial MT"/>
              </a:rPr>
              <a:t> </a:t>
            </a:r>
            <a:r>
              <a:rPr sz="2200" dirty="0">
                <a:latin typeface="Arial MT"/>
                <a:cs typeface="Arial MT"/>
              </a:rPr>
              <a:t>on</a:t>
            </a:r>
            <a:r>
              <a:rPr sz="2200" spc="-75" dirty="0">
                <a:latin typeface="Arial MT"/>
                <a:cs typeface="Arial MT"/>
              </a:rPr>
              <a:t> </a:t>
            </a:r>
            <a:r>
              <a:rPr sz="2200" dirty="0">
                <a:latin typeface="Arial MT"/>
                <a:cs typeface="Arial MT"/>
              </a:rPr>
              <a:t>the</a:t>
            </a:r>
            <a:r>
              <a:rPr sz="2200" spc="-65" dirty="0">
                <a:latin typeface="Arial MT"/>
                <a:cs typeface="Arial MT"/>
              </a:rPr>
              <a:t> </a:t>
            </a:r>
            <a:r>
              <a:rPr sz="2200" dirty="0">
                <a:latin typeface="Arial MT"/>
                <a:cs typeface="Arial MT"/>
              </a:rPr>
              <a:t>piecewise</a:t>
            </a:r>
            <a:r>
              <a:rPr sz="2200" spc="-80" dirty="0">
                <a:latin typeface="Arial MT"/>
                <a:cs typeface="Arial MT"/>
              </a:rPr>
              <a:t> </a:t>
            </a:r>
            <a:r>
              <a:rPr sz="2200" dirty="0">
                <a:latin typeface="Arial MT"/>
                <a:cs typeface="Arial MT"/>
              </a:rPr>
              <a:t>deterministic</a:t>
            </a:r>
            <a:r>
              <a:rPr sz="2200" spc="-60" dirty="0">
                <a:latin typeface="Arial MT"/>
                <a:cs typeface="Arial MT"/>
              </a:rPr>
              <a:t> </a:t>
            </a:r>
            <a:r>
              <a:rPr sz="2200" dirty="0">
                <a:latin typeface="Arial MT"/>
                <a:cs typeface="Arial MT"/>
              </a:rPr>
              <a:t>(PWD)</a:t>
            </a:r>
            <a:r>
              <a:rPr sz="2200" spc="-65" dirty="0">
                <a:latin typeface="Arial MT"/>
                <a:cs typeface="Arial MT"/>
              </a:rPr>
              <a:t> </a:t>
            </a:r>
            <a:r>
              <a:rPr sz="2200" dirty="0">
                <a:latin typeface="Arial MT"/>
                <a:cs typeface="Arial MT"/>
              </a:rPr>
              <a:t>assumption,</a:t>
            </a:r>
            <a:r>
              <a:rPr sz="2200" spc="-75" dirty="0">
                <a:latin typeface="Arial MT"/>
                <a:cs typeface="Arial MT"/>
              </a:rPr>
              <a:t> </a:t>
            </a:r>
            <a:r>
              <a:rPr sz="2200" dirty="0">
                <a:latin typeface="Arial MT"/>
                <a:cs typeface="Arial MT"/>
              </a:rPr>
              <a:t>which</a:t>
            </a:r>
            <a:r>
              <a:rPr sz="2200" spc="-75" dirty="0">
                <a:latin typeface="Arial MT"/>
                <a:cs typeface="Arial MT"/>
              </a:rPr>
              <a:t> </a:t>
            </a:r>
            <a:r>
              <a:rPr sz="2200" dirty="0">
                <a:latin typeface="Arial MT"/>
                <a:cs typeface="Arial MT"/>
              </a:rPr>
              <a:t>postulates</a:t>
            </a:r>
            <a:r>
              <a:rPr sz="2200" spc="-75" dirty="0">
                <a:latin typeface="Arial MT"/>
                <a:cs typeface="Arial MT"/>
              </a:rPr>
              <a:t> </a:t>
            </a:r>
            <a:r>
              <a:rPr sz="2200" spc="-20" dirty="0">
                <a:latin typeface="Arial MT"/>
                <a:cs typeface="Arial MT"/>
              </a:rPr>
              <a:t>that </a:t>
            </a:r>
            <a:r>
              <a:rPr sz="2200" dirty="0">
                <a:latin typeface="Arial MT"/>
                <a:cs typeface="Arial MT"/>
              </a:rPr>
              <a:t>all</a:t>
            </a:r>
            <a:r>
              <a:rPr sz="2200" spc="-55" dirty="0">
                <a:latin typeface="Arial MT"/>
                <a:cs typeface="Arial MT"/>
              </a:rPr>
              <a:t> </a:t>
            </a:r>
            <a:r>
              <a:rPr sz="2200" spc="-10" dirty="0">
                <a:latin typeface="Arial MT"/>
                <a:cs typeface="Arial MT"/>
              </a:rPr>
              <a:t>nondeterministic</a:t>
            </a:r>
            <a:r>
              <a:rPr sz="2200" spc="-40" dirty="0">
                <a:latin typeface="Arial MT"/>
                <a:cs typeface="Arial MT"/>
              </a:rPr>
              <a:t> </a:t>
            </a:r>
            <a:r>
              <a:rPr sz="2200" dirty="0">
                <a:latin typeface="Arial MT"/>
                <a:cs typeface="Arial MT"/>
              </a:rPr>
              <a:t>events</a:t>
            </a:r>
            <a:r>
              <a:rPr sz="2200" spc="-35" dirty="0">
                <a:latin typeface="Arial MT"/>
                <a:cs typeface="Arial MT"/>
              </a:rPr>
              <a:t> </a:t>
            </a:r>
            <a:r>
              <a:rPr sz="2200" dirty="0">
                <a:latin typeface="Arial MT"/>
                <a:cs typeface="Arial MT"/>
              </a:rPr>
              <a:t>that</a:t>
            </a:r>
            <a:r>
              <a:rPr sz="2200" spc="-55" dirty="0">
                <a:latin typeface="Arial MT"/>
                <a:cs typeface="Arial MT"/>
              </a:rPr>
              <a:t> </a:t>
            </a:r>
            <a:r>
              <a:rPr sz="2200" dirty="0">
                <a:latin typeface="Arial MT"/>
                <a:cs typeface="Arial MT"/>
              </a:rPr>
              <a:t>a</a:t>
            </a:r>
            <a:r>
              <a:rPr sz="2200" spc="-50" dirty="0">
                <a:latin typeface="Arial MT"/>
                <a:cs typeface="Arial MT"/>
              </a:rPr>
              <a:t> </a:t>
            </a:r>
            <a:r>
              <a:rPr sz="2200" dirty="0">
                <a:latin typeface="Arial MT"/>
                <a:cs typeface="Arial MT"/>
              </a:rPr>
              <a:t>process</a:t>
            </a:r>
            <a:r>
              <a:rPr sz="2200" spc="-45" dirty="0">
                <a:latin typeface="Arial MT"/>
                <a:cs typeface="Arial MT"/>
              </a:rPr>
              <a:t> </a:t>
            </a:r>
            <a:r>
              <a:rPr sz="2200" dirty="0">
                <a:latin typeface="Arial MT"/>
                <a:cs typeface="Arial MT"/>
              </a:rPr>
              <a:t>executes</a:t>
            </a:r>
            <a:r>
              <a:rPr sz="2200" spc="-50" dirty="0">
                <a:latin typeface="Arial MT"/>
                <a:cs typeface="Arial MT"/>
              </a:rPr>
              <a:t> </a:t>
            </a:r>
            <a:r>
              <a:rPr sz="2200" dirty="0">
                <a:latin typeface="Arial MT"/>
                <a:cs typeface="Arial MT"/>
              </a:rPr>
              <a:t>can</a:t>
            </a:r>
            <a:r>
              <a:rPr sz="2200" spc="-55" dirty="0">
                <a:latin typeface="Arial MT"/>
                <a:cs typeface="Arial MT"/>
              </a:rPr>
              <a:t> </a:t>
            </a:r>
            <a:r>
              <a:rPr sz="2200" dirty="0">
                <a:latin typeface="Arial MT"/>
                <a:cs typeface="Arial MT"/>
              </a:rPr>
              <a:t>be</a:t>
            </a:r>
            <a:r>
              <a:rPr sz="2200" spc="-55" dirty="0">
                <a:latin typeface="Arial MT"/>
                <a:cs typeface="Arial MT"/>
              </a:rPr>
              <a:t> </a:t>
            </a:r>
            <a:r>
              <a:rPr sz="2200" dirty="0">
                <a:latin typeface="Arial MT"/>
                <a:cs typeface="Arial MT"/>
              </a:rPr>
              <a:t>identified</a:t>
            </a:r>
            <a:r>
              <a:rPr sz="2200" spc="-55" dirty="0">
                <a:latin typeface="Arial MT"/>
                <a:cs typeface="Arial MT"/>
              </a:rPr>
              <a:t> </a:t>
            </a:r>
            <a:r>
              <a:rPr sz="2200" dirty="0">
                <a:latin typeface="Arial MT"/>
                <a:cs typeface="Arial MT"/>
              </a:rPr>
              <a:t>and</a:t>
            </a:r>
            <a:r>
              <a:rPr sz="2200" spc="-50" dirty="0">
                <a:latin typeface="Arial MT"/>
                <a:cs typeface="Arial MT"/>
              </a:rPr>
              <a:t> </a:t>
            </a:r>
            <a:r>
              <a:rPr sz="2200" dirty="0">
                <a:latin typeface="Arial MT"/>
                <a:cs typeface="Arial MT"/>
              </a:rPr>
              <a:t>that</a:t>
            </a:r>
            <a:r>
              <a:rPr sz="2200" spc="-55" dirty="0">
                <a:latin typeface="Arial MT"/>
                <a:cs typeface="Arial MT"/>
              </a:rPr>
              <a:t> </a:t>
            </a:r>
            <a:r>
              <a:rPr sz="2200" spc="-25" dirty="0">
                <a:latin typeface="Arial MT"/>
                <a:cs typeface="Arial MT"/>
              </a:rPr>
              <a:t>the </a:t>
            </a:r>
            <a:r>
              <a:rPr sz="2200" dirty="0">
                <a:latin typeface="Arial MT"/>
                <a:cs typeface="Arial MT"/>
              </a:rPr>
              <a:t>information</a:t>
            </a:r>
            <a:r>
              <a:rPr sz="2200" spc="-60" dirty="0">
                <a:latin typeface="Arial MT"/>
                <a:cs typeface="Arial MT"/>
              </a:rPr>
              <a:t> </a:t>
            </a:r>
            <a:r>
              <a:rPr sz="2200" dirty="0">
                <a:latin typeface="Arial MT"/>
                <a:cs typeface="Arial MT"/>
              </a:rPr>
              <a:t>necessary</a:t>
            </a:r>
            <a:r>
              <a:rPr sz="2200" spc="-60"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replay</a:t>
            </a:r>
            <a:r>
              <a:rPr sz="2200" spc="-60" dirty="0">
                <a:latin typeface="Arial MT"/>
                <a:cs typeface="Arial MT"/>
              </a:rPr>
              <a:t> </a:t>
            </a:r>
            <a:r>
              <a:rPr sz="2200" dirty="0">
                <a:latin typeface="Arial MT"/>
                <a:cs typeface="Arial MT"/>
              </a:rPr>
              <a:t>each</a:t>
            </a:r>
            <a:r>
              <a:rPr sz="2200" spc="-70" dirty="0">
                <a:latin typeface="Arial MT"/>
                <a:cs typeface="Arial MT"/>
              </a:rPr>
              <a:t> </a:t>
            </a:r>
            <a:r>
              <a:rPr sz="2200" dirty="0">
                <a:latin typeface="Arial MT"/>
                <a:cs typeface="Arial MT"/>
              </a:rPr>
              <a:t>event</a:t>
            </a:r>
            <a:r>
              <a:rPr sz="2200" spc="-55" dirty="0">
                <a:latin typeface="Arial MT"/>
                <a:cs typeface="Arial MT"/>
              </a:rPr>
              <a:t> </a:t>
            </a:r>
            <a:r>
              <a:rPr sz="2200" dirty="0">
                <a:latin typeface="Arial MT"/>
                <a:cs typeface="Arial MT"/>
              </a:rPr>
              <a:t>during</a:t>
            </a:r>
            <a:r>
              <a:rPr sz="2200" spc="-55" dirty="0">
                <a:latin typeface="Arial MT"/>
                <a:cs typeface="Arial MT"/>
              </a:rPr>
              <a:t> </a:t>
            </a:r>
            <a:r>
              <a:rPr sz="2200" dirty="0">
                <a:latin typeface="Arial MT"/>
                <a:cs typeface="Arial MT"/>
              </a:rPr>
              <a:t>recovery</a:t>
            </a:r>
            <a:r>
              <a:rPr sz="2200" spc="-50" dirty="0">
                <a:latin typeface="Arial MT"/>
                <a:cs typeface="Arial MT"/>
              </a:rPr>
              <a:t> </a:t>
            </a:r>
            <a:r>
              <a:rPr sz="2200" dirty="0">
                <a:latin typeface="Arial MT"/>
                <a:cs typeface="Arial MT"/>
              </a:rPr>
              <a:t>can</a:t>
            </a:r>
            <a:r>
              <a:rPr sz="2200" spc="-60" dirty="0">
                <a:latin typeface="Arial MT"/>
                <a:cs typeface="Arial MT"/>
              </a:rPr>
              <a:t> </a:t>
            </a:r>
            <a:r>
              <a:rPr sz="2200" dirty="0">
                <a:latin typeface="Arial MT"/>
                <a:cs typeface="Arial MT"/>
              </a:rPr>
              <a:t>be</a:t>
            </a:r>
            <a:r>
              <a:rPr sz="2200" spc="-70" dirty="0">
                <a:latin typeface="Arial MT"/>
                <a:cs typeface="Arial MT"/>
              </a:rPr>
              <a:t> </a:t>
            </a:r>
            <a:r>
              <a:rPr sz="2200" dirty="0">
                <a:latin typeface="Arial MT"/>
                <a:cs typeface="Arial MT"/>
              </a:rPr>
              <a:t>logged</a:t>
            </a:r>
            <a:r>
              <a:rPr sz="2200" spc="-65" dirty="0">
                <a:latin typeface="Arial MT"/>
                <a:cs typeface="Arial MT"/>
              </a:rPr>
              <a:t> </a:t>
            </a:r>
            <a:r>
              <a:rPr sz="2200" dirty="0">
                <a:latin typeface="Arial MT"/>
                <a:cs typeface="Arial MT"/>
              </a:rPr>
              <a:t>in</a:t>
            </a:r>
            <a:r>
              <a:rPr sz="2200" spc="-60" dirty="0">
                <a:latin typeface="Arial MT"/>
                <a:cs typeface="Arial MT"/>
              </a:rPr>
              <a:t> </a:t>
            </a:r>
            <a:r>
              <a:rPr sz="2200" spc="-25" dirty="0">
                <a:latin typeface="Arial MT"/>
                <a:cs typeface="Arial MT"/>
              </a:rPr>
              <a:t>the </a:t>
            </a:r>
            <a:r>
              <a:rPr sz="2200" dirty="0">
                <a:latin typeface="Arial MT"/>
                <a:cs typeface="Arial MT"/>
              </a:rPr>
              <a:t>event’s</a:t>
            </a:r>
            <a:r>
              <a:rPr sz="2200" spc="-70" dirty="0">
                <a:latin typeface="Arial MT"/>
                <a:cs typeface="Arial MT"/>
              </a:rPr>
              <a:t> </a:t>
            </a:r>
            <a:r>
              <a:rPr sz="2200" dirty="0">
                <a:latin typeface="Arial MT"/>
                <a:cs typeface="Arial MT"/>
              </a:rPr>
              <a:t>determinant</a:t>
            </a:r>
            <a:r>
              <a:rPr sz="2200" spc="-45" dirty="0">
                <a:latin typeface="Arial MT"/>
                <a:cs typeface="Arial MT"/>
              </a:rPr>
              <a:t> </a:t>
            </a:r>
            <a:r>
              <a:rPr sz="2200" dirty="0">
                <a:latin typeface="Arial MT"/>
                <a:cs typeface="Arial MT"/>
              </a:rPr>
              <a:t>(all</a:t>
            </a:r>
            <a:r>
              <a:rPr sz="2200" spc="-70" dirty="0">
                <a:latin typeface="Arial MT"/>
                <a:cs typeface="Arial MT"/>
              </a:rPr>
              <a:t> </a:t>
            </a:r>
            <a:r>
              <a:rPr sz="2200" dirty="0">
                <a:latin typeface="Arial MT"/>
                <a:cs typeface="Arial MT"/>
              </a:rPr>
              <a:t>info.</a:t>
            </a:r>
            <a:r>
              <a:rPr sz="2200" spc="-70" dirty="0">
                <a:latin typeface="Arial MT"/>
                <a:cs typeface="Arial MT"/>
              </a:rPr>
              <a:t> </a:t>
            </a:r>
            <a:r>
              <a:rPr sz="2200" dirty="0">
                <a:latin typeface="Arial MT"/>
                <a:cs typeface="Arial MT"/>
              </a:rPr>
              <a:t>necessary</a:t>
            </a:r>
            <a:r>
              <a:rPr sz="2200" spc="-70" dirty="0">
                <a:latin typeface="Arial MT"/>
                <a:cs typeface="Arial MT"/>
              </a:rPr>
              <a:t> </a:t>
            </a:r>
            <a:r>
              <a:rPr sz="2200" dirty="0">
                <a:latin typeface="Arial MT"/>
                <a:cs typeface="Arial MT"/>
              </a:rPr>
              <a:t>to</a:t>
            </a:r>
            <a:r>
              <a:rPr sz="2200" spc="-55" dirty="0">
                <a:latin typeface="Arial MT"/>
                <a:cs typeface="Arial MT"/>
              </a:rPr>
              <a:t> </a:t>
            </a:r>
            <a:r>
              <a:rPr sz="2200" dirty="0">
                <a:latin typeface="Arial MT"/>
                <a:cs typeface="Arial MT"/>
              </a:rPr>
              <a:t>replay</a:t>
            </a:r>
            <a:r>
              <a:rPr sz="2200" spc="-70" dirty="0">
                <a:latin typeface="Arial MT"/>
                <a:cs typeface="Arial MT"/>
              </a:rPr>
              <a:t> </a:t>
            </a:r>
            <a:r>
              <a:rPr sz="2200" dirty="0">
                <a:latin typeface="Arial MT"/>
                <a:cs typeface="Arial MT"/>
              </a:rPr>
              <a:t>the</a:t>
            </a:r>
            <a:r>
              <a:rPr sz="2200" spc="-65" dirty="0">
                <a:latin typeface="Arial MT"/>
                <a:cs typeface="Arial MT"/>
              </a:rPr>
              <a:t> </a:t>
            </a:r>
            <a:r>
              <a:rPr sz="2200" spc="-10" dirty="0">
                <a:latin typeface="Arial MT"/>
                <a:cs typeface="Arial MT"/>
              </a:rPr>
              <a:t>event).</a:t>
            </a:r>
            <a:endParaRPr sz="2200">
              <a:latin typeface="Arial MT"/>
              <a:cs typeface="Arial MT"/>
            </a:endParaRPr>
          </a:p>
          <a:p>
            <a:pPr>
              <a:lnSpc>
                <a:spcPct val="100000"/>
              </a:lnSpc>
              <a:spcBef>
                <a:spcPts val="1585"/>
              </a:spcBef>
              <a:buFont typeface="Arial MT"/>
              <a:buChar char="•"/>
            </a:pPr>
            <a:endParaRPr sz="2200">
              <a:latin typeface="Arial MT"/>
              <a:cs typeface="Arial MT"/>
            </a:endParaRPr>
          </a:p>
          <a:p>
            <a:pPr marL="391160" marR="130175" indent="-378460" algn="just">
              <a:lnSpc>
                <a:spcPct val="80000"/>
              </a:lnSpc>
              <a:buSzPct val="109090"/>
              <a:buChar char="•"/>
              <a:tabLst>
                <a:tab pos="393700" algn="l"/>
              </a:tabLst>
            </a:pPr>
            <a:r>
              <a:rPr sz="2200" dirty="0">
                <a:latin typeface="Arial MT"/>
                <a:cs typeface="Arial MT"/>
              </a:rPr>
              <a:t>By</a:t>
            </a:r>
            <a:r>
              <a:rPr sz="2200" spc="-55" dirty="0">
                <a:latin typeface="Arial MT"/>
                <a:cs typeface="Arial MT"/>
              </a:rPr>
              <a:t> </a:t>
            </a:r>
            <a:r>
              <a:rPr sz="2200" dirty="0">
                <a:latin typeface="Arial MT"/>
                <a:cs typeface="Arial MT"/>
              </a:rPr>
              <a:t>logging</a:t>
            </a:r>
            <a:r>
              <a:rPr sz="2200" spc="-60" dirty="0">
                <a:latin typeface="Arial MT"/>
                <a:cs typeface="Arial MT"/>
              </a:rPr>
              <a:t> </a:t>
            </a:r>
            <a:r>
              <a:rPr sz="2200" dirty="0">
                <a:latin typeface="Arial MT"/>
                <a:cs typeface="Arial MT"/>
              </a:rPr>
              <a:t>and</a:t>
            </a:r>
            <a:r>
              <a:rPr sz="2200" spc="-45" dirty="0">
                <a:latin typeface="Arial MT"/>
                <a:cs typeface="Arial MT"/>
              </a:rPr>
              <a:t> </a:t>
            </a:r>
            <a:r>
              <a:rPr sz="2200" dirty="0">
                <a:latin typeface="Arial MT"/>
                <a:cs typeface="Arial MT"/>
              </a:rPr>
              <a:t>replaying</a:t>
            </a:r>
            <a:r>
              <a:rPr sz="2200" spc="-55" dirty="0">
                <a:latin typeface="Arial MT"/>
                <a:cs typeface="Arial MT"/>
              </a:rPr>
              <a:t> </a:t>
            </a:r>
            <a:r>
              <a:rPr sz="2200" dirty="0">
                <a:latin typeface="Arial MT"/>
                <a:cs typeface="Arial MT"/>
              </a:rPr>
              <a:t>the</a:t>
            </a:r>
            <a:r>
              <a:rPr sz="2200" spc="-40" dirty="0">
                <a:latin typeface="Arial MT"/>
                <a:cs typeface="Arial MT"/>
              </a:rPr>
              <a:t> </a:t>
            </a:r>
            <a:r>
              <a:rPr sz="2200" spc="-10" dirty="0">
                <a:latin typeface="Arial MT"/>
                <a:cs typeface="Arial MT"/>
              </a:rPr>
              <a:t>nondeterministic</a:t>
            </a:r>
            <a:r>
              <a:rPr sz="2200" spc="-50" dirty="0">
                <a:latin typeface="Arial MT"/>
                <a:cs typeface="Arial MT"/>
              </a:rPr>
              <a:t> </a:t>
            </a:r>
            <a:r>
              <a:rPr sz="2200" dirty="0">
                <a:latin typeface="Arial MT"/>
                <a:cs typeface="Arial MT"/>
              </a:rPr>
              <a:t>events</a:t>
            </a:r>
            <a:r>
              <a:rPr sz="2200" spc="-35" dirty="0">
                <a:latin typeface="Arial MT"/>
                <a:cs typeface="Arial MT"/>
              </a:rPr>
              <a:t> </a:t>
            </a:r>
            <a:r>
              <a:rPr sz="2200" dirty="0">
                <a:latin typeface="Arial MT"/>
                <a:cs typeface="Arial MT"/>
              </a:rPr>
              <a:t>in</a:t>
            </a:r>
            <a:r>
              <a:rPr sz="2200" spc="-55" dirty="0">
                <a:latin typeface="Arial MT"/>
                <a:cs typeface="Arial MT"/>
              </a:rPr>
              <a:t> </a:t>
            </a:r>
            <a:r>
              <a:rPr sz="2200" dirty="0">
                <a:latin typeface="Arial MT"/>
                <a:cs typeface="Arial MT"/>
              </a:rPr>
              <a:t>their</a:t>
            </a:r>
            <a:r>
              <a:rPr sz="2200" spc="-50" dirty="0">
                <a:latin typeface="Arial MT"/>
                <a:cs typeface="Arial MT"/>
              </a:rPr>
              <a:t> </a:t>
            </a:r>
            <a:r>
              <a:rPr sz="2200" dirty="0">
                <a:latin typeface="Arial MT"/>
                <a:cs typeface="Arial MT"/>
              </a:rPr>
              <a:t>exact</a:t>
            </a:r>
            <a:r>
              <a:rPr sz="2200" spc="-40" dirty="0">
                <a:latin typeface="Arial MT"/>
                <a:cs typeface="Arial MT"/>
              </a:rPr>
              <a:t> </a:t>
            </a:r>
            <a:r>
              <a:rPr sz="2200" dirty="0">
                <a:latin typeface="Arial MT"/>
                <a:cs typeface="Arial MT"/>
              </a:rPr>
              <a:t>original</a:t>
            </a:r>
            <a:r>
              <a:rPr sz="2200" spc="-60" dirty="0">
                <a:latin typeface="Arial MT"/>
                <a:cs typeface="Arial MT"/>
              </a:rPr>
              <a:t> </a:t>
            </a:r>
            <a:r>
              <a:rPr sz="2200" spc="-10" dirty="0">
                <a:latin typeface="Arial MT"/>
                <a:cs typeface="Arial MT"/>
              </a:rPr>
              <a:t>order, 	</a:t>
            </a:r>
            <a:r>
              <a:rPr sz="2200" dirty="0">
                <a:latin typeface="Arial MT"/>
                <a:cs typeface="Arial MT"/>
              </a:rPr>
              <a:t>a</a:t>
            </a:r>
            <a:r>
              <a:rPr sz="2200" spc="-50" dirty="0">
                <a:latin typeface="Arial MT"/>
                <a:cs typeface="Arial MT"/>
              </a:rPr>
              <a:t> </a:t>
            </a:r>
            <a:r>
              <a:rPr sz="2200" dirty="0">
                <a:latin typeface="Arial MT"/>
                <a:cs typeface="Arial MT"/>
              </a:rPr>
              <a:t>process</a:t>
            </a:r>
            <a:r>
              <a:rPr sz="2200" spc="-45" dirty="0">
                <a:latin typeface="Arial MT"/>
                <a:cs typeface="Arial MT"/>
              </a:rPr>
              <a:t> </a:t>
            </a:r>
            <a:r>
              <a:rPr sz="2200" dirty="0">
                <a:latin typeface="Arial MT"/>
                <a:cs typeface="Arial MT"/>
              </a:rPr>
              <a:t>can</a:t>
            </a:r>
            <a:r>
              <a:rPr sz="2200" spc="-50" dirty="0">
                <a:latin typeface="Arial MT"/>
                <a:cs typeface="Arial MT"/>
              </a:rPr>
              <a:t> </a:t>
            </a:r>
            <a:r>
              <a:rPr sz="2200" spc="-10" dirty="0">
                <a:latin typeface="Arial MT"/>
                <a:cs typeface="Arial MT"/>
              </a:rPr>
              <a:t>deterministically</a:t>
            </a:r>
            <a:r>
              <a:rPr sz="2200" spc="-50" dirty="0">
                <a:latin typeface="Arial MT"/>
                <a:cs typeface="Arial MT"/>
              </a:rPr>
              <a:t> </a:t>
            </a:r>
            <a:r>
              <a:rPr sz="2200" dirty="0">
                <a:latin typeface="Arial MT"/>
                <a:cs typeface="Arial MT"/>
              </a:rPr>
              <a:t>recreate</a:t>
            </a:r>
            <a:r>
              <a:rPr sz="2200" spc="-40" dirty="0">
                <a:latin typeface="Arial MT"/>
                <a:cs typeface="Arial MT"/>
              </a:rPr>
              <a:t> </a:t>
            </a:r>
            <a:r>
              <a:rPr sz="2200" dirty="0">
                <a:latin typeface="Arial MT"/>
                <a:cs typeface="Arial MT"/>
              </a:rPr>
              <a:t>its</a:t>
            </a:r>
            <a:r>
              <a:rPr sz="2200" spc="-45" dirty="0">
                <a:latin typeface="Arial MT"/>
                <a:cs typeface="Arial MT"/>
              </a:rPr>
              <a:t> </a:t>
            </a:r>
            <a:r>
              <a:rPr sz="2200" dirty="0">
                <a:latin typeface="Arial MT"/>
                <a:cs typeface="Arial MT"/>
              </a:rPr>
              <a:t>pre-failure</a:t>
            </a:r>
            <a:r>
              <a:rPr sz="2200" spc="-25" dirty="0">
                <a:latin typeface="Arial MT"/>
                <a:cs typeface="Arial MT"/>
              </a:rPr>
              <a:t> </a:t>
            </a:r>
            <a:r>
              <a:rPr sz="2200" dirty="0">
                <a:latin typeface="Arial MT"/>
                <a:cs typeface="Arial MT"/>
              </a:rPr>
              <a:t>state</a:t>
            </a:r>
            <a:r>
              <a:rPr sz="2200" spc="-55" dirty="0">
                <a:latin typeface="Arial MT"/>
                <a:cs typeface="Arial MT"/>
              </a:rPr>
              <a:t> </a:t>
            </a:r>
            <a:r>
              <a:rPr sz="2200" dirty="0">
                <a:latin typeface="Arial MT"/>
                <a:cs typeface="Arial MT"/>
              </a:rPr>
              <a:t>even</a:t>
            </a:r>
            <a:r>
              <a:rPr sz="2200" spc="-35" dirty="0">
                <a:latin typeface="Arial MT"/>
                <a:cs typeface="Arial MT"/>
              </a:rPr>
              <a:t> </a:t>
            </a:r>
            <a:r>
              <a:rPr sz="2200" dirty="0">
                <a:latin typeface="Arial MT"/>
                <a:cs typeface="Arial MT"/>
              </a:rPr>
              <a:t>if</a:t>
            </a:r>
            <a:r>
              <a:rPr sz="2200" spc="-45" dirty="0">
                <a:latin typeface="Arial MT"/>
                <a:cs typeface="Arial MT"/>
              </a:rPr>
              <a:t> </a:t>
            </a:r>
            <a:r>
              <a:rPr sz="2200" dirty="0">
                <a:latin typeface="Arial MT"/>
                <a:cs typeface="Arial MT"/>
              </a:rPr>
              <a:t>this</a:t>
            </a:r>
            <a:r>
              <a:rPr sz="2200" spc="-45" dirty="0">
                <a:latin typeface="Arial MT"/>
                <a:cs typeface="Arial MT"/>
              </a:rPr>
              <a:t> </a:t>
            </a:r>
            <a:r>
              <a:rPr sz="2200" dirty="0">
                <a:latin typeface="Arial MT"/>
                <a:cs typeface="Arial MT"/>
              </a:rPr>
              <a:t>state</a:t>
            </a:r>
            <a:r>
              <a:rPr sz="2200" spc="-45" dirty="0">
                <a:latin typeface="Arial MT"/>
                <a:cs typeface="Arial MT"/>
              </a:rPr>
              <a:t> </a:t>
            </a:r>
            <a:r>
              <a:rPr sz="2200" spc="-25" dirty="0">
                <a:latin typeface="Arial MT"/>
                <a:cs typeface="Arial MT"/>
              </a:rPr>
              <a:t>has 	</a:t>
            </a:r>
            <a:r>
              <a:rPr sz="2200" dirty="0">
                <a:latin typeface="Arial MT"/>
                <a:cs typeface="Arial MT"/>
              </a:rPr>
              <a:t>not</a:t>
            </a:r>
            <a:r>
              <a:rPr sz="2200" spc="-40" dirty="0">
                <a:latin typeface="Arial MT"/>
                <a:cs typeface="Arial MT"/>
              </a:rPr>
              <a:t> </a:t>
            </a:r>
            <a:r>
              <a:rPr sz="2200" dirty="0">
                <a:latin typeface="Arial MT"/>
                <a:cs typeface="Arial MT"/>
              </a:rPr>
              <a:t>been</a:t>
            </a:r>
            <a:r>
              <a:rPr sz="2200" spc="-35" dirty="0">
                <a:latin typeface="Arial MT"/>
                <a:cs typeface="Arial MT"/>
              </a:rPr>
              <a:t> </a:t>
            </a:r>
            <a:r>
              <a:rPr sz="2200" spc="-10" dirty="0">
                <a:latin typeface="Arial MT"/>
                <a:cs typeface="Arial MT"/>
              </a:rPr>
              <a:t>checkpointed.</a:t>
            </a:r>
            <a:endParaRPr sz="2200">
              <a:latin typeface="Arial MT"/>
              <a:cs typeface="Arial MT"/>
            </a:endParaRPr>
          </a:p>
          <a:p>
            <a:pPr>
              <a:lnSpc>
                <a:spcPct val="100000"/>
              </a:lnSpc>
              <a:spcBef>
                <a:spcPts val="1570"/>
              </a:spcBef>
              <a:buFont typeface="Arial MT"/>
              <a:buChar char="•"/>
            </a:pPr>
            <a:endParaRPr sz="2200">
              <a:latin typeface="Arial MT"/>
              <a:cs typeface="Arial MT"/>
            </a:endParaRPr>
          </a:p>
          <a:p>
            <a:pPr marL="393700" marR="5080" indent="-381000">
              <a:lnSpc>
                <a:spcPts val="2110"/>
              </a:lnSpc>
              <a:buSzPct val="109090"/>
              <a:buChar char="•"/>
              <a:tabLst>
                <a:tab pos="393700" algn="l"/>
              </a:tabLst>
            </a:pPr>
            <a:r>
              <a:rPr sz="2200" spc="-20" dirty="0">
                <a:latin typeface="Arial MT"/>
                <a:cs typeface="Arial MT"/>
              </a:rPr>
              <a:t>Log-</a:t>
            </a:r>
            <a:r>
              <a:rPr sz="2200" dirty="0">
                <a:latin typeface="Arial MT"/>
                <a:cs typeface="Arial MT"/>
              </a:rPr>
              <a:t>based</a:t>
            </a:r>
            <a:r>
              <a:rPr sz="2200" spc="-50" dirty="0">
                <a:latin typeface="Arial MT"/>
                <a:cs typeface="Arial MT"/>
              </a:rPr>
              <a:t> </a:t>
            </a:r>
            <a:r>
              <a:rPr sz="2200" dirty="0">
                <a:latin typeface="Arial MT"/>
                <a:cs typeface="Arial MT"/>
              </a:rPr>
              <a:t>rollback</a:t>
            </a:r>
            <a:r>
              <a:rPr sz="2200" spc="-65" dirty="0">
                <a:latin typeface="Arial MT"/>
                <a:cs typeface="Arial MT"/>
              </a:rPr>
              <a:t> </a:t>
            </a:r>
            <a:r>
              <a:rPr sz="2200" dirty="0">
                <a:latin typeface="Arial MT"/>
                <a:cs typeface="Arial MT"/>
              </a:rPr>
              <a:t>recovery</a:t>
            </a:r>
            <a:r>
              <a:rPr sz="2200" spc="-50" dirty="0">
                <a:latin typeface="Arial MT"/>
                <a:cs typeface="Arial MT"/>
              </a:rPr>
              <a:t> </a:t>
            </a:r>
            <a:r>
              <a:rPr sz="2200" dirty="0">
                <a:latin typeface="Arial MT"/>
                <a:cs typeface="Arial MT"/>
              </a:rPr>
              <a:t>is</a:t>
            </a:r>
            <a:r>
              <a:rPr sz="2200" spc="-60" dirty="0">
                <a:latin typeface="Arial MT"/>
                <a:cs typeface="Arial MT"/>
              </a:rPr>
              <a:t> </a:t>
            </a:r>
            <a:r>
              <a:rPr sz="2200" dirty="0">
                <a:latin typeface="Arial MT"/>
                <a:cs typeface="Arial MT"/>
              </a:rPr>
              <a:t>in</a:t>
            </a:r>
            <a:r>
              <a:rPr sz="2200" spc="-70" dirty="0">
                <a:latin typeface="Arial MT"/>
                <a:cs typeface="Arial MT"/>
              </a:rPr>
              <a:t> </a:t>
            </a:r>
            <a:r>
              <a:rPr sz="2200" dirty="0">
                <a:latin typeface="Arial MT"/>
                <a:cs typeface="Arial MT"/>
              </a:rPr>
              <a:t>general</a:t>
            </a:r>
            <a:r>
              <a:rPr sz="2200" spc="-50" dirty="0">
                <a:latin typeface="Arial MT"/>
                <a:cs typeface="Arial MT"/>
              </a:rPr>
              <a:t> </a:t>
            </a:r>
            <a:r>
              <a:rPr sz="2200" dirty="0">
                <a:latin typeface="Arial MT"/>
                <a:cs typeface="Arial MT"/>
              </a:rPr>
              <a:t>attractive</a:t>
            </a:r>
            <a:r>
              <a:rPr sz="2200" spc="-50" dirty="0">
                <a:latin typeface="Arial MT"/>
                <a:cs typeface="Arial MT"/>
              </a:rPr>
              <a:t> </a:t>
            </a:r>
            <a:r>
              <a:rPr sz="2200" dirty="0">
                <a:latin typeface="Arial MT"/>
                <a:cs typeface="Arial MT"/>
              </a:rPr>
              <a:t>for</a:t>
            </a:r>
            <a:r>
              <a:rPr sz="2200" spc="-60" dirty="0">
                <a:latin typeface="Arial MT"/>
                <a:cs typeface="Arial MT"/>
              </a:rPr>
              <a:t> </a:t>
            </a:r>
            <a:r>
              <a:rPr sz="2200" dirty="0">
                <a:latin typeface="Arial MT"/>
                <a:cs typeface="Arial MT"/>
              </a:rPr>
              <a:t>applications</a:t>
            </a:r>
            <a:r>
              <a:rPr sz="2200" spc="-70" dirty="0">
                <a:latin typeface="Arial MT"/>
                <a:cs typeface="Arial MT"/>
              </a:rPr>
              <a:t> </a:t>
            </a:r>
            <a:r>
              <a:rPr sz="2200" dirty="0">
                <a:latin typeface="Arial MT"/>
                <a:cs typeface="Arial MT"/>
              </a:rPr>
              <a:t>that</a:t>
            </a:r>
            <a:r>
              <a:rPr sz="2200" spc="-65" dirty="0">
                <a:latin typeface="Arial MT"/>
                <a:cs typeface="Arial MT"/>
              </a:rPr>
              <a:t> </a:t>
            </a:r>
            <a:r>
              <a:rPr sz="2200" spc="-10" dirty="0">
                <a:latin typeface="Arial MT"/>
                <a:cs typeface="Arial MT"/>
              </a:rPr>
              <a:t>frequently </a:t>
            </a:r>
            <a:r>
              <a:rPr sz="2200" dirty="0">
                <a:latin typeface="Arial MT"/>
                <a:cs typeface="Arial MT"/>
              </a:rPr>
              <a:t>interact</a:t>
            </a:r>
            <a:r>
              <a:rPr sz="2200" spc="-55" dirty="0">
                <a:latin typeface="Arial MT"/>
                <a:cs typeface="Arial MT"/>
              </a:rPr>
              <a:t> </a:t>
            </a:r>
            <a:r>
              <a:rPr sz="2200" dirty="0">
                <a:latin typeface="Arial MT"/>
                <a:cs typeface="Arial MT"/>
              </a:rPr>
              <a:t>with</a:t>
            </a:r>
            <a:r>
              <a:rPr sz="2200" spc="-5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outside</a:t>
            </a:r>
            <a:r>
              <a:rPr sz="2200" spc="-55" dirty="0">
                <a:latin typeface="Arial MT"/>
                <a:cs typeface="Arial MT"/>
              </a:rPr>
              <a:t> </a:t>
            </a:r>
            <a:r>
              <a:rPr sz="2200" dirty="0">
                <a:latin typeface="Arial MT"/>
                <a:cs typeface="Arial MT"/>
              </a:rPr>
              <a:t>world</a:t>
            </a:r>
            <a:r>
              <a:rPr sz="2200" spc="-45" dirty="0">
                <a:latin typeface="Arial MT"/>
                <a:cs typeface="Arial MT"/>
              </a:rPr>
              <a:t> </a:t>
            </a:r>
            <a:r>
              <a:rPr sz="2200" dirty="0">
                <a:latin typeface="Arial MT"/>
                <a:cs typeface="Arial MT"/>
              </a:rPr>
              <a:t>which</a:t>
            </a:r>
            <a:r>
              <a:rPr sz="2200" spc="-55" dirty="0">
                <a:latin typeface="Arial MT"/>
                <a:cs typeface="Arial MT"/>
              </a:rPr>
              <a:t> </a:t>
            </a:r>
            <a:r>
              <a:rPr sz="2200" dirty="0">
                <a:latin typeface="Arial MT"/>
                <a:cs typeface="Arial MT"/>
              </a:rPr>
              <a:t>consists</a:t>
            </a:r>
            <a:r>
              <a:rPr sz="2200" spc="-75" dirty="0">
                <a:latin typeface="Arial MT"/>
                <a:cs typeface="Arial MT"/>
              </a:rPr>
              <a:t> </a:t>
            </a:r>
            <a:r>
              <a:rPr sz="2200" dirty="0">
                <a:latin typeface="Arial MT"/>
                <a:cs typeface="Arial MT"/>
              </a:rPr>
              <a:t>of</a:t>
            </a:r>
            <a:r>
              <a:rPr sz="2200" spc="-55" dirty="0">
                <a:latin typeface="Arial MT"/>
                <a:cs typeface="Arial MT"/>
              </a:rPr>
              <a:t> </a:t>
            </a:r>
            <a:r>
              <a:rPr sz="2200" dirty="0">
                <a:latin typeface="Arial MT"/>
                <a:cs typeface="Arial MT"/>
              </a:rPr>
              <a:t>input</a:t>
            </a:r>
            <a:r>
              <a:rPr sz="2200" spc="-60" dirty="0">
                <a:latin typeface="Arial MT"/>
                <a:cs typeface="Arial MT"/>
              </a:rPr>
              <a:t> </a:t>
            </a:r>
            <a:r>
              <a:rPr sz="2200" dirty="0">
                <a:latin typeface="Arial MT"/>
                <a:cs typeface="Arial MT"/>
              </a:rPr>
              <a:t>and</a:t>
            </a:r>
            <a:r>
              <a:rPr sz="2200" spc="-45" dirty="0">
                <a:latin typeface="Arial MT"/>
                <a:cs typeface="Arial MT"/>
              </a:rPr>
              <a:t> </a:t>
            </a:r>
            <a:r>
              <a:rPr sz="2200" dirty="0">
                <a:latin typeface="Arial MT"/>
                <a:cs typeface="Arial MT"/>
              </a:rPr>
              <a:t>output</a:t>
            </a:r>
            <a:r>
              <a:rPr sz="2200" spc="-50" dirty="0">
                <a:latin typeface="Arial MT"/>
                <a:cs typeface="Arial MT"/>
              </a:rPr>
              <a:t> </a:t>
            </a:r>
            <a:r>
              <a:rPr sz="2200" dirty="0">
                <a:latin typeface="Arial MT"/>
                <a:cs typeface="Arial MT"/>
              </a:rPr>
              <a:t>logged</a:t>
            </a:r>
            <a:r>
              <a:rPr sz="2200" spc="-60" dirty="0">
                <a:latin typeface="Arial MT"/>
                <a:cs typeface="Arial MT"/>
              </a:rPr>
              <a:t> </a:t>
            </a:r>
            <a:r>
              <a:rPr sz="2200" dirty="0">
                <a:latin typeface="Arial MT"/>
                <a:cs typeface="Arial MT"/>
              </a:rPr>
              <a:t>to</a:t>
            </a:r>
            <a:r>
              <a:rPr sz="2200" spc="-50" dirty="0">
                <a:latin typeface="Arial MT"/>
                <a:cs typeface="Arial MT"/>
              </a:rPr>
              <a:t> </a:t>
            </a:r>
            <a:r>
              <a:rPr sz="2200" spc="-10" dirty="0">
                <a:latin typeface="Arial MT"/>
                <a:cs typeface="Arial MT"/>
              </a:rPr>
              <a:t>stable storage.</a:t>
            </a:r>
            <a:endParaRPr sz="2200">
              <a:latin typeface="Arial MT"/>
              <a:cs typeface="Arial MT"/>
            </a:endParaRPr>
          </a:p>
        </p:txBody>
      </p:sp>
      <p:sp>
        <p:nvSpPr>
          <p:cNvPr id="4" name="object 4"/>
          <p:cNvSpPr txBox="1"/>
          <p:nvPr/>
        </p:nvSpPr>
        <p:spPr>
          <a:xfrm>
            <a:off x="-12700" y="-17272"/>
            <a:ext cx="251460" cy="26924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EAEAEA"/>
                </a:solidFill>
                <a:latin typeface="Arial MT"/>
                <a:cs typeface="Arial MT"/>
              </a:rPr>
              <a:t>35</a:t>
            </a:r>
            <a:endParaRPr sz="16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EE336-D25B-5AF3-FE77-821478A17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7807A-08AB-0D63-F3E7-10AB3B7826D8}"/>
              </a:ext>
            </a:extLst>
          </p:cNvPr>
          <p:cNvSpPr>
            <a:spLocks noGrp="1"/>
          </p:cNvSpPr>
          <p:nvPr>
            <p:ph type="title"/>
          </p:nvPr>
        </p:nvSpPr>
        <p:spPr>
          <a:xfrm>
            <a:off x="774292" y="353313"/>
            <a:ext cx="9893707" cy="1477328"/>
          </a:xfrm>
        </p:spPr>
        <p:txBody>
          <a:bodyPr/>
          <a:lstStyle/>
          <a:p>
            <a:r>
              <a:rPr lang="en-IN" dirty="0"/>
              <a:t>New Challenges After Implementing Scale-Out in Parallel &amp; Distributed Computing</a:t>
            </a:r>
          </a:p>
        </p:txBody>
      </p:sp>
      <p:sp>
        <p:nvSpPr>
          <p:cNvPr id="3" name="Text Placeholder 2">
            <a:extLst>
              <a:ext uri="{FF2B5EF4-FFF2-40B4-BE49-F238E27FC236}">
                <a16:creationId xmlns:a16="http://schemas.microsoft.com/office/drawing/2014/main" id="{4FBE528A-2D19-F255-2A60-4D1272D22497}"/>
              </a:ext>
            </a:extLst>
          </p:cNvPr>
          <p:cNvSpPr>
            <a:spLocks noGrp="1"/>
          </p:cNvSpPr>
          <p:nvPr>
            <p:ph type="body" idx="1"/>
          </p:nvPr>
        </p:nvSpPr>
        <p:spPr>
          <a:xfrm>
            <a:off x="822911" y="1524000"/>
            <a:ext cx="10564317" cy="1661993"/>
          </a:xfrm>
        </p:spPr>
        <p:txBody>
          <a:bodyPr/>
          <a:lstStyle/>
          <a:p>
            <a:pPr>
              <a:lnSpc>
                <a:spcPct val="150000"/>
              </a:lnSpc>
              <a:buNone/>
            </a:pPr>
            <a:r>
              <a:rPr lang="en-IN" sz="1400" b="1" dirty="0"/>
              <a:t>2) Challenge: Network Latency and Bandwidth Bottlenecks</a:t>
            </a:r>
          </a:p>
          <a:p>
            <a:pPr>
              <a:lnSpc>
                <a:spcPct val="150000"/>
              </a:lnSpc>
              <a:buNone/>
            </a:pPr>
            <a:r>
              <a:rPr lang="en-IN" sz="1400" b="1" dirty="0"/>
              <a:t>Problem</a:t>
            </a:r>
          </a:p>
          <a:p>
            <a:pPr>
              <a:lnSpc>
                <a:spcPct val="150000"/>
              </a:lnSpc>
              <a:buFont typeface="Arial" panose="020B0604020202020204" pitchFamily="34" charset="0"/>
              <a:buChar char="•"/>
            </a:pPr>
            <a:r>
              <a:rPr lang="en-IN" sz="1400" dirty="0"/>
              <a:t>As nodes increase, </a:t>
            </a:r>
            <a:r>
              <a:rPr lang="en-IN" sz="1400" b="1" dirty="0"/>
              <a:t>data transfer between nodes</a:t>
            </a:r>
            <a:r>
              <a:rPr lang="en-IN" sz="1400" dirty="0"/>
              <a:t> grows, causing </a:t>
            </a:r>
            <a:r>
              <a:rPr lang="en-IN" sz="1400" b="1" dirty="0"/>
              <a:t>high network latency</a:t>
            </a:r>
            <a:r>
              <a:rPr lang="en-IN" sz="1400" dirty="0"/>
              <a:t>.</a:t>
            </a:r>
          </a:p>
          <a:p>
            <a:pPr>
              <a:lnSpc>
                <a:spcPct val="150000"/>
              </a:lnSpc>
              <a:buFont typeface="Arial" panose="020B0604020202020204" pitchFamily="34" charset="0"/>
              <a:buChar char="•"/>
            </a:pPr>
            <a:r>
              <a:rPr lang="en-IN" sz="1400" dirty="0"/>
              <a:t>Example: A </a:t>
            </a:r>
            <a:r>
              <a:rPr lang="en-IN" sz="1400" b="1" dirty="0"/>
              <a:t>video streaming</a:t>
            </a:r>
            <a:r>
              <a:rPr lang="en-IN" sz="1400" dirty="0"/>
              <a:t> service may experience buffering due to increased data transmission.</a:t>
            </a:r>
          </a:p>
          <a:p>
            <a:endParaRPr lang="en-IN" dirty="0"/>
          </a:p>
        </p:txBody>
      </p:sp>
      <p:sp>
        <p:nvSpPr>
          <p:cNvPr id="6" name="TextBox 5">
            <a:extLst>
              <a:ext uri="{FF2B5EF4-FFF2-40B4-BE49-F238E27FC236}">
                <a16:creationId xmlns:a16="http://schemas.microsoft.com/office/drawing/2014/main" id="{A62E5EE5-5ACF-A6AB-6164-BD28BEDF62DE}"/>
              </a:ext>
            </a:extLst>
          </p:cNvPr>
          <p:cNvSpPr txBox="1"/>
          <p:nvPr/>
        </p:nvSpPr>
        <p:spPr>
          <a:xfrm>
            <a:off x="3886200" y="3429000"/>
            <a:ext cx="8168689" cy="923330"/>
          </a:xfrm>
          <a:prstGeom prst="rect">
            <a:avLst/>
          </a:prstGeom>
          <a:noFill/>
        </p:spPr>
        <p:txBody>
          <a:bodyPr wrap="square">
            <a:spAutoFit/>
          </a:bodyPr>
          <a:lstStyle/>
          <a:p>
            <a:pPr>
              <a:buNone/>
            </a:pPr>
            <a:r>
              <a:rPr lang="en-IN" dirty="0"/>
              <a:t>✅ </a:t>
            </a:r>
            <a:r>
              <a:rPr lang="en-IN" b="1" dirty="0"/>
              <a:t>Use Content Delivery Networks (CDN)</a:t>
            </a:r>
            <a:endParaRPr lang="en-IN" dirty="0"/>
          </a:p>
          <a:p>
            <a:pPr>
              <a:buNone/>
            </a:pPr>
            <a:r>
              <a:rPr lang="en-IN" dirty="0"/>
              <a:t>✅ </a:t>
            </a:r>
            <a:r>
              <a:rPr lang="en-IN" b="1" dirty="0"/>
              <a:t>Reduce Inter-Node Communication</a:t>
            </a:r>
            <a:endParaRPr lang="en-IN" dirty="0"/>
          </a:p>
          <a:p>
            <a:pPr>
              <a:buNone/>
            </a:pPr>
            <a:r>
              <a:rPr lang="en-IN" dirty="0"/>
              <a:t>✅ </a:t>
            </a:r>
            <a:r>
              <a:rPr lang="en-IN" b="1" dirty="0"/>
              <a:t>Efficient Data Compression &amp; Serialization</a:t>
            </a:r>
            <a:endParaRPr lang="en-IN"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1B8F46FA-2DCE-9B14-AFBC-09EB2F5FC1C8}"/>
                  </a:ext>
                </a:extLst>
              </p14:cNvPr>
              <p14:cNvContentPartPr/>
              <p14:nvPr/>
            </p14:nvContentPartPr>
            <p14:xfrm>
              <a:off x="4964760" y="3232440"/>
              <a:ext cx="4152960" cy="1179360"/>
            </p14:xfrm>
          </p:contentPart>
        </mc:Choice>
        <mc:Fallback xmlns="">
          <p:pic>
            <p:nvPicPr>
              <p:cNvPr id="7" name="Ink 6">
                <a:extLst>
                  <a:ext uri="{FF2B5EF4-FFF2-40B4-BE49-F238E27FC236}">
                    <a16:creationId xmlns:a16="http://schemas.microsoft.com/office/drawing/2014/main" id="{1B8F46FA-2DCE-9B14-AFBC-09EB2F5FC1C8}"/>
                  </a:ext>
                </a:extLst>
              </p:cNvPr>
              <p:cNvPicPr/>
              <p:nvPr/>
            </p:nvPicPr>
            <p:blipFill>
              <a:blip r:embed="rId3"/>
              <a:stretch>
                <a:fillRect/>
              </a:stretch>
            </p:blipFill>
            <p:spPr>
              <a:xfrm>
                <a:off x="4955400" y="3223080"/>
                <a:ext cx="4171680" cy="1198080"/>
              </a:xfrm>
              <a:prstGeom prst="rect">
                <a:avLst/>
              </a:prstGeom>
            </p:spPr>
          </p:pic>
        </mc:Fallback>
      </mc:AlternateContent>
    </p:spTree>
    <p:extLst>
      <p:ext uri="{BB962C8B-B14F-4D97-AF65-F5344CB8AC3E}">
        <p14:creationId xmlns:p14="http://schemas.microsoft.com/office/powerpoint/2010/main" val="10068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Log-</a:t>
            </a:r>
            <a:r>
              <a:rPr dirty="0"/>
              <a:t>based</a:t>
            </a:r>
            <a:r>
              <a:rPr spc="-60" dirty="0"/>
              <a:t> </a:t>
            </a:r>
            <a:r>
              <a:rPr dirty="0"/>
              <a:t>recovery</a:t>
            </a:r>
            <a:r>
              <a:rPr spc="-20" dirty="0"/>
              <a:t> </a:t>
            </a:r>
            <a:r>
              <a:rPr spc="-10" dirty="0"/>
              <a:t>schemes</a:t>
            </a:r>
          </a:p>
        </p:txBody>
      </p:sp>
      <p:sp>
        <p:nvSpPr>
          <p:cNvPr id="3" name="object 3"/>
          <p:cNvSpPr/>
          <p:nvPr/>
        </p:nvSpPr>
        <p:spPr>
          <a:xfrm>
            <a:off x="1243952" y="5345429"/>
            <a:ext cx="2021205" cy="20320"/>
          </a:xfrm>
          <a:custGeom>
            <a:avLst/>
            <a:gdLst/>
            <a:ahLst/>
            <a:cxnLst/>
            <a:rect l="l" t="t" r="r" b="b"/>
            <a:pathLst>
              <a:path w="2021204" h="20320">
                <a:moveTo>
                  <a:pt x="2020824" y="0"/>
                </a:moveTo>
                <a:lnTo>
                  <a:pt x="0" y="0"/>
                </a:lnTo>
                <a:lnTo>
                  <a:pt x="0" y="19812"/>
                </a:lnTo>
                <a:lnTo>
                  <a:pt x="2020824" y="19812"/>
                </a:lnTo>
                <a:lnTo>
                  <a:pt x="2020824" y="0"/>
                </a:lnTo>
                <a:close/>
              </a:path>
            </a:pathLst>
          </a:custGeom>
          <a:solidFill>
            <a:srgbClr val="000000"/>
          </a:solidFill>
        </p:spPr>
        <p:txBody>
          <a:bodyPr wrap="square" lIns="0" tIns="0" rIns="0" bIns="0" rtlCol="0"/>
          <a:lstStyle/>
          <a:p>
            <a:endParaRPr/>
          </a:p>
        </p:txBody>
      </p:sp>
      <p:sp>
        <p:nvSpPr>
          <p:cNvPr id="4" name="object 4"/>
          <p:cNvSpPr txBox="1"/>
          <p:nvPr/>
        </p:nvSpPr>
        <p:spPr>
          <a:xfrm>
            <a:off x="850493" y="1312925"/>
            <a:ext cx="10478135" cy="4341495"/>
          </a:xfrm>
          <a:prstGeom prst="rect">
            <a:avLst/>
          </a:prstGeom>
        </p:spPr>
        <p:txBody>
          <a:bodyPr vert="horz" wrap="square" lIns="0" tIns="12065" rIns="0" bIns="0" rtlCol="0">
            <a:spAutoFit/>
          </a:bodyPr>
          <a:lstStyle/>
          <a:p>
            <a:pPr marL="393065" indent="-380365">
              <a:lnSpc>
                <a:spcPct val="100000"/>
              </a:lnSpc>
              <a:spcBef>
                <a:spcPts val="95"/>
              </a:spcBef>
              <a:buSzPct val="109090"/>
              <a:buChar char="•"/>
              <a:tabLst>
                <a:tab pos="393065" algn="l"/>
              </a:tabLst>
            </a:pPr>
            <a:r>
              <a:rPr sz="2200" dirty="0">
                <a:latin typeface="Arial MT"/>
                <a:cs typeface="Arial MT"/>
              </a:rPr>
              <a:t>Schemes</a:t>
            </a:r>
            <a:r>
              <a:rPr sz="2200" spc="-50" dirty="0">
                <a:latin typeface="Arial MT"/>
                <a:cs typeface="Arial MT"/>
              </a:rPr>
              <a:t> </a:t>
            </a:r>
            <a:r>
              <a:rPr sz="2200" dirty="0">
                <a:latin typeface="Arial MT"/>
                <a:cs typeface="Arial MT"/>
              </a:rPr>
              <a:t>differ</a:t>
            </a:r>
            <a:r>
              <a:rPr sz="2200" spc="-60" dirty="0">
                <a:latin typeface="Arial MT"/>
                <a:cs typeface="Arial MT"/>
              </a:rPr>
              <a:t> </a:t>
            </a:r>
            <a:r>
              <a:rPr sz="2200" dirty="0">
                <a:latin typeface="Arial MT"/>
                <a:cs typeface="Arial MT"/>
              </a:rPr>
              <a:t>in</a:t>
            </a:r>
            <a:r>
              <a:rPr sz="2200" spc="-55"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way</a:t>
            </a:r>
            <a:r>
              <a:rPr sz="2200" spc="-55"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determinants</a:t>
            </a:r>
            <a:r>
              <a:rPr sz="2200" spc="-40" dirty="0">
                <a:latin typeface="Arial MT"/>
                <a:cs typeface="Arial MT"/>
              </a:rPr>
              <a:t> </a:t>
            </a:r>
            <a:r>
              <a:rPr sz="2200" dirty="0">
                <a:latin typeface="Arial MT"/>
                <a:cs typeface="Arial MT"/>
              </a:rPr>
              <a:t>are</a:t>
            </a:r>
            <a:r>
              <a:rPr sz="2200" spc="-50" dirty="0">
                <a:latin typeface="Arial MT"/>
                <a:cs typeface="Arial MT"/>
              </a:rPr>
              <a:t> </a:t>
            </a:r>
            <a:r>
              <a:rPr sz="2200" dirty="0">
                <a:latin typeface="Arial MT"/>
                <a:cs typeface="Arial MT"/>
              </a:rPr>
              <a:t>logged</a:t>
            </a:r>
            <a:r>
              <a:rPr sz="2200" spc="-60" dirty="0">
                <a:latin typeface="Arial MT"/>
                <a:cs typeface="Arial MT"/>
              </a:rPr>
              <a:t> </a:t>
            </a:r>
            <a:r>
              <a:rPr sz="2200" dirty="0">
                <a:latin typeface="Arial MT"/>
                <a:cs typeface="Arial MT"/>
              </a:rPr>
              <a:t>into</a:t>
            </a:r>
            <a:r>
              <a:rPr sz="2200" spc="-7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stable</a:t>
            </a:r>
            <a:r>
              <a:rPr sz="2200" spc="-65" dirty="0">
                <a:latin typeface="Arial MT"/>
                <a:cs typeface="Arial MT"/>
              </a:rPr>
              <a:t> </a:t>
            </a:r>
            <a:r>
              <a:rPr sz="2200" spc="-10" dirty="0">
                <a:latin typeface="Arial MT"/>
                <a:cs typeface="Arial MT"/>
              </a:rPr>
              <a:t>storage.</a:t>
            </a:r>
            <a:endParaRPr sz="2200">
              <a:latin typeface="Arial MT"/>
              <a:cs typeface="Arial MT"/>
            </a:endParaRPr>
          </a:p>
          <a:p>
            <a:pPr>
              <a:lnSpc>
                <a:spcPct val="100000"/>
              </a:lnSpc>
              <a:spcBef>
                <a:spcPts val="1575"/>
              </a:spcBef>
              <a:buFont typeface="Arial MT"/>
              <a:buChar char="•"/>
            </a:pPr>
            <a:endParaRPr sz="2200">
              <a:latin typeface="Arial MT"/>
              <a:cs typeface="Arial MT"/>
            </a:endParaRPr>
          </a:p>
          <a:p>
            <a:pPr marL="393700" marR="272415" indent="-381000">
              <a:lnSpc>
                <a:spcPct val="80000"/>
              </a:lnSpc>
              <a:buSzPct val="109090"/>
              <a:buChar char="•"/>
              <a:tabLst>
                <a:tab pos="393700" algn="l"/>
              </a:tabLst>
            </a:pPr>
            <a:r>
              <a:rPr sz="2200" u="sng" dirty="0">
                <a:uFill>
                  <a:solidFill>
                    <a:srgbClr val="000000"/>
                  </a:solidFill>
                </a:uFill>
                <a:latin typeface="Arial MT"/>
                <a:cs typeface="Arial MT"/>
              </a:rPr>
              <a:t>Pessimistic</a:t>
            </a:r>
            <a:r>
              <a:rPr sz="2200" u="sng" spc="-75" dirty="0">
                <a:uFill>
                  <a:solidFill>
                    <a:srgbClr val="000000"/>
                  </a:solidFill>
                </a:uFill>
                <a:latin typeface="Arial MT"/>
                <a:cs typeface="Arial MT"/>
              </a:rPr>
              <a:t> </a:t>
            </a:r>
            <a:r>
              <a:rPr sz="2200" u="sng" dirty="0">
                <a:uFill>
                  <a:solidFill>
                    <a:srgbClr val="000000"/>
                  </a:solidFill>
                </a:uFill>
                <a:latin typeface="Arial MT"/>
                <a:cs typeface="Arial MT"/>
              </a:rPr>
              <a:t>Logging:</a:t>
            </a:r>
            <a:r>
              <a:rPr sz="2200" spc="-50"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application</a:t>
            </a:r>
            <a:r>
              <a:rPr sz="2200" spc="-75" dirty="0">
                <a:latin typeface="Arial MT"/>
                <a:cs typeface="Arial MT"/>
              </a:rPr>
              <a:t> </a:t>
            </a:r>
            <a:r>
              <a:rPr sz="2200" dirty="0">
                <a:latin typeface="Arial MT"/>
                <a:cs typeface="Arial MT"/>
              </a:rPr>
              <a:t>has</a:t>
            </a:r>
            <a:r>
              <a:rPr sz="2200" spc="-65"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block</a:t>
            </a:r>
            <a:r>
              <a:rPr sz="2200" spc="-70" dirty="0">
                <a:latin typeface="Arial MT"/>
                <a:cs typeface="Arial MT"/>
              </a:rPr>
              <a:t> </a:t>
            </a:r>
            <a:r>
              <a:rPr sz="2200" dirty="0">
                <a:latin typeface="Arial MT"/>
                <a:cs typeface="Arial MT"/>
              </a:rPr>
              <a:t>waiting</a:t>
            </a:r>
            <a:r>
              <a:rPr sz="2200" spc="-70" dirty="0">
                <a:latin typeface="Arial MT"/>
                <a:cs typeface="Arial MT"/>
              </a:rPr>
              <a:t> </a:t>
            </a:r>
            <a:r>
              <a:rPr sz="2200" dirty="0">
                <a:latin typeface="Arial MT"/>
                <a:cs typeface="Arial MT"/>
              </a:rPr>
              <a:t>for</a:t>
            </a:r>
            <a:r>
              <a:rPr sz="2200" spc="-65" dirty="0">
                <a:latin typeface="Arial MT"/>
                <a:cs typeface="Arial MT"/>
              </a:rPr>
              <a:t> </a:t>
            </a:r>
            <a:r>
              <a:rPr sz="2200" dirty="0">
                <a:latin typeface="Arial MT"/>
                <a:cs typeface="Arial MT"/>
              </a:rPr>
              <a:t>the</a:t>
            </a:r>
            <a:r>
              <a:rPr sz="2200" spc="-60" dirty="0">
                <a:latin typeface="Arial MT"/>
                <a:cs typeface="Arial MT"/>
              </a:rPr>
              <a:t> </a:t>
            </a:r>
            <a:r>
              <a:rPr sz="2200" dirty="0">
                <a:latin typeface="Arial MT"/>
                <a:cs typeface="Arial MT"/>
              </a:rPr>
              <a:t>determinant</a:t>
            </a:r>
            <a:r>
              <a:rPr sz="2200" spc="-45" dirty="0">
                <a:latin typeface="Arial MT"/>
                <a:cs typeface="Arial MT"/>
              </a:rPr>
              <a:t> </a:t>
            </a:r>
            <a:r>
              <a:rPr sz="2200" spc="-25" dirty="0">
                <a:latin typeface="Arial MT"/>
                <a:cs typeface="Arial MT"/>
              </a:rPr>
              <a:t>of </a:t>
            </a:r>
            <a:r>
              <a:rPr sz="2200" dirty="0">
                <a:latin typeface="Arial MT"/>
                <a:cs typeface="Arial MT"/>
              </a:rPr>
              <a:t>each</a:t>
            </a:r>
            <a:r>
              <a:rPr sz="2200" spc="-55" dirty="0">
                <a:latin typeface="Arial MT"/>
                <a:cs typeface="Arial MT"/>
              </a:rPr>
              <a:t> </a:t>
            </a:r>
            <a:r>
              <a:rPr sz="2200" spc="-10" dirty="0">
                <a:latin typeface="Arial MT"/>
                <a:cs typeface="Arial MT"/>
              </a:rPr>
              <a:t>nondeterministic</a:t>
            </a:r>
            <a:r>
              <a:rPr sz="2200" spc="-50" dirty="0">
                <a:latin typeface="Arial MT"/>
                <a:cs typeface="Arial MT"/>
              </a:rPr>
              <a:t> </a:t>
            </a:r>
            <a:r>
              <a:rPr sz="2200" dirty="0">
                <a:latin typeface="Arial MT"/>
                <a:cs typeface="Arial MT"/>
              </a:rPr>
              <a:t>event</a:t>
            </a:r>
            <a:r>
              <a:rPr sz="2200" spc="-35" dirty="0">
                <a:latin typeface="Arial MT"/>
                <a:cs typeface="Arial MT"/>
              </a:rPr>
              <a:t> </a:t>
            </a:r>
            <a:r>
              <a:rPr sz="2200" dirty="0">
                <a:latin typeface="Arial MT"/>
                <a:cs typeface="Arial MT"/>
              </a:rPr>
              <a:t>to</a:t>
            </a:r>
            <a:r>
              <a:rPr sz="2200" spc="-40" dirty="0">
                <a:latin typeface="Arial MT"/>
                <a:cs typeface="Arial MT"/>
              </a:rPr>
              <a:t> </a:t>
            </a:r>
            <a:r>
              <a:rPr sz="2200" dirty="0">
                <a:latin typeface="Arial MT"/>
                <a:cs typeface="Arial MT"/>
              </a:rPr>
              <a:t>be</a:t>
            </a:r>
            <a:r>
              <a:rPr sz="2200" spc="-50" dirty="0">
                <a:latin typeface="Arial MT"/>
                <a:cs typeface="Arial MT"/>
              </a:rPr>
              <a:t> </a:t>
            </a:r>
            <a:r>
              <a:rPr sz="2200" dirty="0">
                <a:latin typeface="Arial MT"/>
                <a:cs typeface="Arial MT"/>
              </a:rPr>
              <a:t>stored</a:t>
            </a:r>
            <a:r>
              <a:rPr sz="2200" spc="-55" dirty="0">
                <a:latin typeface="Arial MT"/>
                <a:cs typeface="Arial MT"/>
              </a:rPr>
              <a:t> </a:t>
            </a:r>
            <a:r>
              <a:rPr sz="2200" dirty="0">
                <a:latin typeface="Arial MT"/>
                <a:cs typeface="Arial MT"/>
              </a:rPr>
              <a:t>on</a:t>
            </a:r>
            <a:r>
              <a:rPr sz="2200" spc="-40" dirty="0">
                <a:latin typeface="Arial MT"/>
                <a:cs typeface="Arial MT"/>
              </a:rPr>
              <a:t> </a:t>
            </a:r>
            <a:r>
              <a:rPr sz="2200" dirty="0">
                <a:latin typeface="Arial MT"/>
                <a:cs typeface="Arial MT"/>
              </a:rPr>
              <a:t>stable</a:t>
            </a:r>
            <a:r>
              <a:rPr sz="2200" spc="-60" dirty="0">
                <a:latin typeface="Arial MT"/>
                <a:cs typeface="Arial MT"/>
              </a:rPr>
              <a:t> </a:t>
            </a:r>
            <a:r>
              <a:rPr sz="2200" dirty="0">
                <a:latin typeface="Arial MT"/>
                <a:cs typeface="Arial MT"/>
              </a:rPr>
              <a:t>storage</a:t>
            </a:r>
            <a:r>
              <a:rPr sz="2200" spc="-40" dirty="0">
                <a:latin typeface="Arial MT"/>
                <a:cs typeface="Arial MT"/>
              </a:rPr>
              <a:t> </a:t>
            </a:r>
            <a:r>
              <a:rPr sz="2200" dirty="0">
                <a:latin typeface="Arial MT"/>
                <a:cs typeface="Arial MT"/>
              </a:rPr>
              <a:t>before</a:t>
            </a:r>
            <a:r>
              <a:rPr sz="2200" spc="-4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effects</a:t>
            </a:r>
            <a:r>
              <a:rPr sz="2200" spc="-60" dirty="0">
                <a:latin typeface="Arial MT"/>
                <a:cs typeface="Arial MT"/>
              </a:rPr>
              <a:t> </a:t>
            </a:r>
            <a:r>
              <a:rPr sz="2200" spc="-25" dirty="0">
                <a:latin typeface="Arial MT"/>
                <a:cs typeface="Arial MT"/>
              </a:rPr>
              <a:t>of </a:t>
            </a:r>
            <a:r>
              <a:rPr sz="2200" dirty="0">
                <a:latin typeface="Arial MT"/>
                <a:cs typeface="Arial MT"/>
              </a:rPr>
              <a:t>that</a:t>
            </a:r>
            <a:r>
              <a:rPr sz="2200" spc="-50" dirty="0">
                <a:latin typeface="Arial MT"/>
                <a:cs typeface="Arial MT"/>
              </a:rPr>
              <a:t> </a:t>
            </a:r>
            <a:r>
              <a:rPr sz="2200" dirty="0">
                <a:latin typeface="Arial MT"/>
                <a:cs typeface="Arial MT"/>
              </a:rPr>
              <a:t>event</a:t>
            </a:r>
            <a:r>
              <a:rPr sz="2200" spc="-30" dirty="0">
                <a:latin typeface="Arial MT"/>
                <a:cs typeface="Arial MT"/>
              </a:rPr>
              <a:t> </a:t>
            </a:r>
            <a:r>
              <a:rPr sz="2200" dirty="0">
                <a:latin typeface="Arial MT"/>
                <a:cs typeface="Arial MT"/>
              </a:rPr>
              <a:t>can</a:t>
            </a:r>
            <a:r>
              <a:rPr sz="2200" spc="-45" dirty="0">
                <a:latin typeface="Arial MT"/>
                <a:cs typeface="Arial MT"/>
              </a:rPr>
              <a:t> </a:t>
            </a:r>
            <a:r>
              <a:rPr sz="2200" dirty="0">
                <a:latin typeface="Arial MT"/>
                <a:cs typeface="Arial MT"/>
              </a:rPr>
              <a:t>be</a:t>
            </a:r>
            <a:r>
              <a:rPr sz="2200" spc="-50" dirty="0">
                <a:latin typeface="Arial MT"/>
                <a:cs typeface="Arial MT"/>
              </a:rPr>
              <a:t> </a:t>
            </a:r>
            <a:r>
              <a:rPr sz="2200" dirty="0">
                <a:latin typeface="Arial MT"/>
                <a:cs typeface="Arial MT"/>
              </a:rPr>
              <a:t>seen</a:t>
            </a:r>
            <a:r>
              <a:rPr sz="2200" spc="-50" dirty="0">
                <a:latin typeface="Arial MT"/>
                <a:cs typeface="Arial MT"/>
              </a:rPr>
              <a:t> </a:t>
            </a:r>
            <a:r>
              <a:rPr sz="2200" dirty="0">
                <a:latin typeface="Arial MT"/>
                <a:cs typeface="Arial MT"/>
              </a:rPr>
              <a:t>by</a:t>
            </a:r>
            <a:r>
              <a:rPr sz="2200" spc="-45" dirty="0">
                <a:latin typeface="Arial MT"/>
                <a:cs typeface="Arial MT"/>
              </a:rPr>
              <a:t> </a:t>
            </a:r>
            <a:r>
              <a:rPr sz="2200" dirty="0">
                <a:latin typeface="Arial MT"/>
                <a:cs typeface="Arial MT"/>
              </a:rPr>
              <a:t>other</a:t>
            </a:r>
            <a:r>
              <a:rPr sz="2200" spc="-35" dirty="0">
                <a:latin typeface="Arial MT"/>
                <a:cs typeface="Arial MT"/>
              </a:rPr>
              <a:t> </a:t>
            </a:r>
            <a:r>
              <a:rPr sz="2200" dirty="0">
                <a:latin typeface="Arial MT"/>
                <a:cs typeface="Arial MT"/>
              </a:rPr>
              <a:t>processes</a:t>
            </a:r>
            <a:r>
              <a:rPr sz="2200" spc="-50" dirty="0">
                <a:latin typeface="Arial MT"/>
                <a:cs typeface="Arial MT"/>
              </a:rPr>
              <a:t> </a:t>
            </a:r>
            <a:r>
              <a:rPr sz="2200" dirty="0">
                <a:latin typeface="Arial MT"/>
                <a:cs typeface="Arial MT"/>
              </a:rPr>
              <a:t>or</a:t>
            </a:r>
            <a:r>
              <a:rPr sz="2200" spc="-4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outside</a:t>
            </a:r>
            <a:r>
              <a:rPr sz="2200" spc="-50" dirty="0">
                <a:latin typeface="Arial MT"/>
                <a:cs typeface="Arial MT"/>
              </a:rPr>
              <a:t> </a:t>
            </a:r>
            <a:r>
              <a:rPr sz="2200" dirty="0">
                <a:latin typeface="Arial MT"/>
                <a:cs typeface="Arial MT"/>
              </a:rPr>
              <a:t>world.</a:t>
            </a:r>
            <a:r>
              <a:rPr sz="2200" spc="-30" dirty="0">
                <a:latin typeface="Arial MT"/>
                <a:cs typeface="Arial MT"/>
              </a:rPr>
              <a:t> </a:t>
            </a:r>
            <a:r>
              <a:rPr sz="2200" dirty="0">
                <a:latin typeface="Arial MT"/>
                <a:cs typeface="Arial MT"/>
              </a:rPr>
              <a:t>It</a:t>
            </a:r>
            <a:r>
              <a:rPr sz="2200" spc="-45" dirty="0">
                <a:latin typeface="Arial MT"/>
                <a:cs typeface="Arial MT"/>
              </a:rPr>
              <a:t> </a:t>
            </a:r>
            <a:r>
              <a:rPr sz="2200" spc="-10" dirty="0">
                <a:latin typeface="Arial MT"/>
                <a:cs typeface="Arial MT"/>
              </a:rPr>
              <a:t>simplifies </a:t>
            </a:r>
            <a:r>
              <a:rPr sz="2200" dirty="0">
                <a:latin typeface="Arial MT"/>
                <a:cs typeface="Arial MT"/>
              </a:rPr>
              <a:t>recovery</a:t>
            </a:r>
            <a:r>
              <a:rPr sz="2200" spc="-35" dirty="0">
                <a:latin typeface="Arial MT"/>
                <a:cs typeface="Arial MT"/>
              </a:rPr>
              <a:t> </a:t>
            </a:r>
            <a:r>
              <a:rPr sz="2200" dirty="0">
                <a:latin typeface="Arial MT"/>
                <a:cs typeface="Arial MT"/>
              </a:rPr>
              <a:t>but</a:t>
            </a:r>
            <a:r>
              <a:rPr sz="2200" spc="-45" dirty="0">
                <a:latin typeface="Arial MT"/>
                <a:cs typeface="Arial MT"/>
              </a:rPr>
              <a:t> </a:t>
            </a:r>
            <a:r>
              <a:rPr sz="2200" dirty="0">
                <a:latin typeface="Arial MT"/>
                <a:cs typeface="Arial MT"/>
              </a:rPr>
              <a:t>hurts</a:t>
            </a:r>
            <a:r>
              <a:rPr sz="2200" spc="-35" dirty="0">
                <a:latin typeface="Arial MT"/>
                <a:cs typeface="Arial MT"/>
              </a:rPr>
              <a:t> </a:t>
            </a:r>
            <a:r>
              <a:rPr sz="2200" dirty="0">
                <a:latin typeface="Arial MT"/>
                <a:cs typeface="Arial MT"/>
              </a:rPr>
              <a:t>the</a:t>
            </a:r>
            <a:r>
              <a:rPr sz="2200" spc="-45" dirty="0">
                <a:latin typeface="Arial MT"/>
                <a:cs typeface="Arial MT"/>
              </a:rPr>
              <a:t> </a:t>
            </a:r>
            <a:r>
              <a:rPr sz="2200" spc="-10" dirty="0">
                <a:latin typeface="Arial MT"/>
                <a:cs typeface="Arial MT"/>
              </a:rPr>
              <a:t>failure-</a:t>
            </a:r>
            <a:r>
              <a:rPr sz="2200" dirty="0">
                <a:latin typeface="Arial MT"/>
                <a:cs typeface="Arial MT"/>
              </a:rPr>
              <a:t>free</a:t>
            </a:r>
            <a:r>
              <a:rPr sz="2200" spc="-35" dirty="0">
                <a:latin typeface="Arial MT"/>
                <a:cs typeface="Arial MT"/>
              </a:rPr>
              <a:t> </a:t>
            </a:r>
            <a:r>
              <a:rPr sz="2200" spc="-10" dirty="0">
                <a:latin typeface="Arial MT"/>
                <a:cs typeface="Arial MT"/>
              </a:rPr>
              <a:t>performance.</a:t>
            </a:r>
            <a:endParaRPr sz="2200">
              <a:latin typeface="Arial MT"/>
              <a:cs typeface="Arial MT"/>
            </a:endParaRPr>
          </a:p>
          <a:p>
            <a:pPr>
              <a:lnSpc>
                <a:spcPct val="100000"/>
              </a:lnSpc>
              <a:spcBef>
                <a:spcPts val="1585"/>
              </a:spcBef>
              <a:buFont typeface="Arial MT"/>
              <a:buChar char="•"/>
            </a:pPr>
            <a:endParaRPr sz="2200">
              <a:latin typeface="Arial MT"/>
              <a:cs typeface="Arial MT"/>
            </a:endParaRPr>
          </a:p>
          <a:p>
            <a:pPr marL="393700" marR="365125" indent="-381000">
              <a:lnSpc>
                <a:spcPct val="80000"/>
              </a:lnSpc>
              <a:buSzPct val="109090"/>
              <a:buChar char="•"/>
              <a:tabLst>
                <a:tab pos="393700" algn="l"/>
              </a:tabLst>
            </a:pPr>
            <a:r>
              <a:rPr sz="2200" u="sng" dirty="0">
                <a:uFill>
                  <a:solidFill>
                    <a:srgbClr val="000000"/>
                  </a:solidFill>
                </a:uFill>
                <a:latin typeface="Arial MT"/>
                <a:cs typeface="Arial MT"/>
              </a:rPr>
              <a:t>Optimistic</a:t>
            </a:r>
            <a:r>
              <a:rPr sz="2200" u="sng" spc="-70" dirty="0">
                <a:uFill>
                  <a:solidFill>
                    <a:srgbClr val="000000"/>
                  </a:solidFill>
                </a:uFill>
                <a:latin typeface="Arial MT"/>
                <a:cs typeface="Arial MT"/>
              </a:rPr>
              <a:t> </a:t>
            </a:r>
            <a:r>
              <a:rPr sz="2200" u="sng" dirty="0">
                <a:uFill>
                  <a:solidFill>
                    <a:srgbClr val="000000"/>
                  </a:solidFill>
                </a:uFill>
                <a:latin typeface="Arial MT"/>
                <a:cs typeface="Arial MT"/>
              </a:rPr>
              <a:t>Logging:</a:t>
            </a:r>
            <a:r>
              <a:rPr sz="2200" spc="-55"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application</a:t>
            </a:r>
            <a:r>
              <a:rPr sz="2200" spc="-85" dirty="0">
                <a:latin typeface="Arial MT"/>
                <a:cs typeface="Arial MT"/>
              </a:rPr>
              <a:t> </a:t>
            </a:r>
            <a:r>
              <a:rPr sz="2200" dirty="0">
                <a:latin typeface="Arial MT"/>
                <a:cs typeface="Arial MT"/>
              </a:rPr>
              <a:t>does</a:t>
            </a:r>
            <a:r>
              <a:rPr sz="2200" spc="-70" dirty="0">
                <a:latin typeface="Arial MT"/>
                <a:cs typeface="Arial MT"/>
              </a:rPr>
              <a:t> </a:t>
            </a:r>
            <a:r>
              <a:rPr sz="2200" dirty="0">
                <a:latin typeface="Arial MT"/>
                <a:cs typeface="Arial MT"/>
              </a:rPr>
              <a:t>not</a:t>
            </a:r>
            <a:r>
              <a:rPr sz="2200" spc="-60" dirty="0">
                <a:latin typeface="Arial MT"/>
                <a:cs typeface="Arial MT"/>
              </a:rPr>
              <a:t> </a:t>
            </a:r>
            <a:r>
              <a:rPr sz="2200" dirty="0">
                <a:latin typeface="Arial MT"/>
                <a:cs typeface="Arial MT"/>
              </a:rPr>
              <a:t>block,</a:t>
            </a:r>
            <a:r>
              <a:rPr sz="2200" spc="-80" dirty="0">
                <a:latin typeface="Arial MT"/>
                <a:cs typeface="Arial MT"/>
              </a:rPr>
              <a:t> </a:t>
            </a:r>
            <a:r>
              <a:rPr sz="2200" dirty="0">
                <a:latin typeface="Arial MT"/>
                <a:cs typeface="Arial MT"/>
              </a:rPr>
              <a:t>and</a:t>
            </a:r>
            <a:r>
              <a:rPr sz="2200" spc="-65" dirty="0">
                <a:latin typeface="Arial MT"/>
                <a:cs typeface="Arial MT"/>
              </a:rPr>
              <a:t> </a:t>
            </a:r>
            <a:r>
              <a:rPr sz="2200" dirty="0">
                <a:latin typeface="Arial MT"/>
                <a:cs typeface="Arial MT"/>
              </a:rPr>
              <a:t>the</a:t>
            </a:r>
            <a:r>
              <a:rPr sz="2200" spc="-70" dirty="0">
                <a:latin typeface="Arial MT"/>
                <a:cs typeface="Arial MT"/>
              </a:rPr>
              <a:t> </a:t>
            </a:r>
            <a:r>
              <a:rPr sz="2200" dirty="0">
                <a:latin typeface="Arial MT"/>
                <a:cs typeface="Arial MT"/>
              </a:rPr>
              <a:t>determinants</a:t>
            </a:r>
            <a:r>
              <a:rPr sz="2200" spc="-50" dirty="0">
                <a:latin typeface="Arial MT"/>
                <a:cs typeface="Arial MT"/>
              </a:rPr>
              <a:t> </a:t>
            </a:r>
            <a:r>
              <a:rPr sz="2200" spc="-25" dirty="0">
                <a:latin typeface="Arial MT"/>
                <a:cs typeface="Arial MT"/>
              </a:rPr>
              <a:t>are </a:t>
            </a:r>
            <a:r>
              <a:rPr sz="2200" dirty="0">
                <a:latin typeface="Arial MT"/>
                <a:cs typeface="Arial MT"/>
              </a:rPr>
              <a:t>spooled</a:t>
            </a:r>
            <a:r>
              <a:rPr sz="2200" spc="-75" dirty="0">
                <a:latin typeface="Arial MT"/>
                <a:cs typeface="Arial MT"/>
              </a:rPr>
              <a:t> </a:t>
            </a:r>
            <a:r>
              <a:rPr sz="2200" dirty="0">
                <a:latin typeface="Arial MT"/>
                <a:cs typeface="Arial MT"/>
              </a:rPr>
              <a:t>to</a:t>
            </a:r>
            <a:r>
              <a:rPr sz="2200" spc="-80" dirty="0">
                <a:latin typeface="Arial MT"/>
                <a:cs typeface="Arial MT"/>
              </a:rPr>
              <a:t> </a:t>
            </a:r>
            <a:r>
              <a:rPr sz="2200" dirty="0">
                <a:latin typeface="Arial MT"/>
                <a:cs typeface="Arial MT"/>
              </a:rPr>
              <a:t>stable</a:t>
            </a:r>
            <a:r>
              <a:rPr sz="2200" spc="-75" dirty="0">
                <a:latin typeface="Arial MT"/>
                <a:cs typeface="Arial MT"/>
              </a:rPr>
              <a:t> </a:t>
            </a:r>
            <a:r>
              <a:rPr sz="2200" dirty="0">
                <a:latin typeface="Arial MT"/>
                <a:cs typeface="Arial MT"/>
              </a:rPr>
              <a:t>storage</a:t>
            </a:r>
            <a:r>
              <a:rPr sz="2200" spc="-75" dirty="0">
                <a:latin typeface="Arial MT"/>
                <a:cs typeface="Arial MT"/>
              </a:rPr>
              <a:t> </a:t>
            </a:r>
            <a:r>
              <a:rPr sz="2200" dirty="0">
                <a:latin typeface="Arial MT"/>
                <a:cs typeface="Arial MT"/>
              </a:rPr>
              <a:t>asynchronously.</a:t>
            </a:r>
            <a:r>
              <a:rPr sz="2200" spc="-65" dirty="0">
                <a:latin typeface="Arial MT"/>
                <a:cs typeface="Arial MT"/>
              </a:rPr>
              <a:t> </a:t>
            </a:r>
            <a:r>
              <a:rPr sz="2200" dirty="0">
                <a:latin typeface="Arial MT"/>
                <a:cs typeface="Arial MT"/>
              </a:rPr>
              <a:t>It</a:t>
            </a:r>
            <a:r>
              <a:rPr sz="2200" spc="-80" dirty="0">
                <a:latin typeface="Arial MT"/>
                <a:cs typeface="Arial MT"/>
              </a:rPr>
              <a:t> </a:t>
            </a:r>
            <a:r>
              <a:rPr sz="2200" dirty="0">
                <a:latin typeface="Arial MT"/>
                <a:cs typeface="Arial MT"/>
              </a:rPr>
              <a:t>reduces</a:t>
            </a:r>
            <a:r>
              <a:rPr sz="2200" spc="-70" dirty="0">
                <a:latin typeface="Arial MT"/>
                <a:cs typeface="Arial MT"/>
              </a:rPr>
              <a:t> </a:t>
            </a:r>
            <a:r>
              <a:rPr sz="2200" dirty="0">
                <a:latin typeface="Arial MT"/>
                <a:cs typeface="Arial MT"/>
              </a:rPr>
              <a:t>failure</a:t>
            </a:r>
            <a:r>
              <a:rPr sz="2200" spc="-70" dirty="0">
                <a:latin typeface="Arial MT"/>
                <a:cs typeface="Arial MT"/>
              </a:rPr>
              <a:t> </a:t>
            </a:r>
            <a:r>
              <a:rPr sz="2200" dirty="0">
                <a:latin typeface="Arial MT"/>
                <a:cs typeface="Arial MT"/>
              </a:rPr>
              <a:t>free</a:t>
            </a:r>
            <a:r>
              <a:rPr sz="2200" spc="-70" dirty="0">
                <a:latin typeface="Arial MT"/>
                <a:cs typeface="Arial MT"/>
              </a:rPr>
              <a:t> </a:t>
            </a:r>
            <a:r>
              <a:rPr sz="2200" dirty="0">
                <a:latin typeface="Arial MT"/>
                <a:cs typeface="Arial MT"/>
              </a:rPr>
              <a:t>overhead,</a:t>
            </a:r>
            <a:r>
              <a:rPr sz="2200" spc="-50" dirty="0">
                <a:latin typeface="Arial MT"/>
                <a:cs typeface="Arial MT"/>
              </a:rPr>
              <a:t> </a:t>
            </a:r>
            <a:r>
              <a:rPr sz="2200" spc="-25" dirty="0">
                <a:latin typeface="Arial MT"/>
                <a:cs typeface="Arial MT"/>
              </a:rPr>
              <a:t>but </a:t>
            </a:r>
            <a:r>
              <a:rPr sz="2200" dirty="0">
                <a:latin typeface="Arial MT"/>
                <a:cs typeface="Arial MT"/>
              </a:rPr>
              <a:t>complicates</a:t>
            </a:r>
            <a:r>
              <a:rPr sz="2200" spc="-140" dirty="0">
                <a:latin typeface="Arial MT"/>
                <a:cs typeface="Arial MT"/>
              </a:rPr>
              <a:t> </a:t>
            </a:r>
            <a:r>
              <a:rPr sz="2200" spc="-10" dirty="0">
                <a:latin typeface="Arial MT"/>
                <a:cs typeface="Arial MT"/>
              </a:rPr>
              <a:t>recovery.</a:t>
            </a:r>
            <a:endParaRPr sz="2200">
              <a:latin typeface="Arial MT"/>
              <a:cs typeface="Arial MT"/>
            </a:endParaRPr>
          </a:p>
          <a:p>
            <a:pPr>
              <a:lnSpc>
                <a:spcPct val="100000"/>
              </a:lnSpc>
              <a:spcBef>
                <a:spcPts val="1570"/>
              </a:spcBef>
              <a:buFont typeface="Arial MT"/>
              <a:buChar char="•"/>
            </a:pPr>
            <a:endParaRPr sz="2200">
              <a:latin typeface="Arial MT"/>
              <a:cs typeface="Arial MT"/>
            </a:endParaRPr>
          </a:p>
          <a:p>
            <a:pPr marL="393700" marR="5080" indent="-381000">
              <a:lnSpc>
                <a:spcPts val="2110"/>
              </a:lnSpc>
              <a:buSzPct val="109090"/>
              <a:buChar char="•"/>
              <a:tabLst>
                <a:tab pos="393700" algn="l"/>
              </a:tabLst>
            </a:pPr>
            <a:r>
              <a:rPr sz="2200" dirty="0">
                <a:latin typeface="Arial MT"/>
                <a:cs typeface="Arial MT"/>
              </a:rPr>
              <a:t>Casual</a:t>
            </a:r>
            <a:r>
              <a:rPr sz="2200" spc="-70" dirty="0">
                <a:latin typeface="Arial MT"/>
                <a:cs typeface="Arial MT"/>
              </a:rPr>
              <a:t> </a:t>
            </a:r>
            <a:r>
              <a:rPr sz="2200" dirty="0">
                <a:latin typeface="Arial MT"/>
                <a:cs typeface="Arial MT"/>
              </a:rPr>
              <a:t>Logging:</a:t>
            </a:r>
            <a:r>
              <a:rPr sz="2200" spc="-65" dirty="0">
                <a:latin typeface="Arial MT"/>
                <a:cs typeface="Arial MT"/>
              </a:rPr>
              <a:t> </a:t>
            </a:r>
            <a:r>
              <a:rPr sz="2200" dirty="0">
                <a:latin typeface="Arial MT"/>
                <a:cs typeface="Arial MT"/>
              </a:rPr>
              <a:t>Low</a:t>
            </a:r>
            <a:r>
              <a:rPr sz="2200" spc="-65" dirty="0">
                <a:latin typeface="Arial MT"/>
                <a:cs typeface="Arial MT"/>
              </a:rPr>
              <a:t> </a:t>
            </a:r>
            <a:r>
              <a:rPr sz="2200" dirty="0">
                <a:latin typeface="Arial MT"/>
                <a:cs typeface="Arial MT"/>
              </a:rPr>
              <a:t>failure</a:t>
            </a:r>
            <a:r>
              <a:rPr sz="2200" spc="-75" dirty="0">
                <a:latin typeface="Arial MT"/>
                <a:cs typeface="Arial MT"/>
              </a:rPr>
              <a:t> </a:t>
            </a:r>
            <a:r>
              <a:rPr sz="2200" dirty="0">
                <a:latin typeface="Arial MT"/>
                <a:cs typeface="Arial MT"/>
              </a:rPr>
              <a:t>free</a:t>
            </a:r>
            <a:r>
              <a:rPr sz="2200" spc="-75" dirty="0">
                <a:latin typeface="Arial MT"/>
                <a:cs typeface="Arial MT"/>
              </a:rPr>
              <a:t> </a:t>
            </a:r>
            <a:r>
              <a:rPr sz="2200" dirty="0">
                <a:latin typeface="Arial MT"/>
                <a:cs typeface="Arial MT"/>
              </a:rPr>
              <a:t>overhead</a:t>
            </a:r>
            <a:r>
              <a:rPr sz="2200" spc="-55" dirty="0">
                <a:latin typeface="Arial MT"/>
                <a:cs typeface="Arial MT"/>
              </a:rPr>
              <a:t> </a:t>
            </a:r>
            <a:r>
              <a:rPr sz="2200" dirty="0">
                <a:latin typeface="Arial MT"/>
                <a:cs typeface="Arial MT"/>
              </a:rPr>
              <a:t>and</a:t>
            </a:r>
            <a:r>
              <a:rPr sz="2200" spc="-70" dirty="0">
                <a:latin typeface="Arial MT"/>
                <a:cs typeface="Arial MT"/>
              </a:rPr>
              <a:t> </a:t>
            </a:r>
            <a:r>
              <a:rPr sz="2200" dirty="0">
                <a:latin typeface="Arial MT"/>
                <a:cs typeface="Arial MT"/>
              </a:rPr>
              <a:t>simpler</a:t>
            </a:r>
            <a:r>
              <a:rPr sz="2200" spc="-65" dirty="0">
                <a:latin typeface="Arial MT"/>
                <a:cs typeface="Arial MT"/>
              </a:rPr>
              <a:t> </a:t>
            </a:r>
            <a:r>
              <a:rPr sz="2200" dirty="0">
                <a:latin typeface="Arial MT"/>
                <a:cs typeface="Arial MT"/>
              </a:rPr>
              <a:t>recovery</a:t>
            </a:r>
            <a:r>
              <a:rPr sz="2200" spc="-60" dirty="0">
                <a:latin typeface="Arial MT"/>
                <a:cs typeface="Arial MT"/>
              </a:rPr>
              <a:t> </a:t>
            </a:r>
            <a:r>
              <a:rPr sz="2200" dirty="0">
                <a:latin typeface="Arial MT"/>
                <a:cs typeface="Arial MT"/>
              </a:rPr>
              <a:t>are</a:t>
            </a:r>
            <a:r>
              <a:rPr sz="2200" spc="-65" dirty="0">
                <a:latin typeface="Arial MT"/>
                <a:cs typeface="Arial MT"/>
              </a:rPr>
              <a:t> </a:t>
            </a:r>
            <a:r>
              <a:rPr sz="2200" dirty="0">
                <a:latin typeface="Arial MT"/>
                <a:cs typeface="Arial MT"/>
              </a:rPr>
              <a:t>combined</a:t>
            </a:r>
            <a:r>
              <a:rPr sz="2200" spc="-65" dirty="0">
                <a:latin typeface="Arial MT"/>
                <a:cs typeface="Arial MT"/>
              </a:rPr>
              <a:t> </a:t>
            </a:r>
            <a:r>
              <a:rPr sz="2200" spc="-25" dirty="0">
                <a:latin typeface="Arial MT"/>
                <a:cs typeface="Arial MT"/>
              </a:rPr>
              <a:t>by </a:t>
            </a:r>
            <a:r>
              <a:rPr sz="2200" dirty="0">
                <a:latin typeface="Arial MT"/>
                <a:cs typeface="Arial MT"/>
              </a:rPr>
              <a:t>striking</a:t>
            </a:r>
            <a:r>
              <a:rPr sz="2200" spc="-80" dirty="0">
                <a:latin typeface="Arial MT"/>
                <a:cs typeface="Arial MT"/>
              </a:rPr>
              <a:t> </a:t>
            </a:r>
            <a:r>
              <a:rPr sz="2200" dirty="0">
                <a:latin typeface="Arial MT"/>
                <a:cs typeface="Arial MT"/>
              </a:rPr>
              <a:t>a</a:t>
            </a:r>
            <a:r>
              <a:rPr sz="2200" spc="-75" dirty="0">
                <a:latin typeface="Arial MT"/>
                <a:cs typeface="Arial MT"/>
              </a:rPr>
              <a:t> </a:t>
            </a:r>
            <a:r>
              <a:rPr sz="2200" dirty="0">
                <a:latin typeface="Arial MT"/>
                <a:cs typeface="Arial MT"/>
              </a:rPr>
              <a:t>balance</a:t>
            </a:r>
            <a:r>
              <a:rPr sz="2200" spc="-75" dirty="0">
                <a:latin typeface="Arial MT"/>
                <a:cs typeface="Arial MT"/>
              </a:rPr>
              <a:t> </a:t>
            </a:r>
            <a:r>
              <a:rPr sz="2200" dirty="0">
                <a:latin typeface="Arial MT"/>
                <a:cs typeface="Arial MT"/>
              </a:rPr>
              <a:t>between</a:t>
            </a:r>
            <a:r>
              <a:rPr sz="2200" spc="-60" dirty="0">
                <a:latin typeface="Arial MT"/>
                <a:cs typeface="Arial MT"/>
              </a:rPr>
              <a:t> </a:t>
            </a:r>
            <a:r>
              <a:rPr sz="2200" dirty="0">
                <a:latin typeface="Arial MT"/>
                <a:cs typeface="Arial MT"/>
              </a:rPr>
              <a:t>optimistic</a:t>
            </a:r>
            <a:r>
              <a:rPr sz="2200" spc="-65" dirty="0">
                <a:latin typeface="Arial MT"/>
                <a:cs typeface="Arial MT"/>
              </a:rPr>
              <a:t> </a:t>
            </a:r>
            <a:r>
              <a:rPr sz="2200" dirty="0">
                <a:latin typeface="Arial MT"/>
                <a:cs typeface="Arial MT"/>
              </a:rPr>
              <a:t>and</a:t>
            </a:r>
            <a:r>
              <a:rPr sz="2200" spc="-75" dirty="0">
                <a:latin typeface="Arial MT"/>
                <a:cs typeface="Arial MT"/>
              </a:rPr>
              <a:t> </a:t>
            </a:r>
            <a:r>
              <a:rPr sz="2200" dirty="0">
                <a:latin typeface="Arial MT"/>
                <a:cs typeface="Arial MT"/>
              </a:rPr>
              <a:t>pessimistic</a:t>
            </a:r>
            <a:r>
              <a:rPr sz="2200" spc="-75" dirty="0">
                <a:latin typeface="Arial MT"/>
                <a:cs typeface="Arial MT"/>
              </a:rPr>
              <a:t> </a:t>
            </a:r>
            <a:r>
              <a:rPr sz="2200" spc="-10" dirty="0">
                <a:latin typeface="Arial MT"/>
                <a:cs typeface="Arial MT"/>
              </a:rPr>
              <a:t>logging.</a:t>
            </a:r>
            <a:endParaRPr sz="2200">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3D8B-EB36-B35C-E01F-C7F90F98FAFC}"/>
              </a:ext>
            </a:extLst>
          </p:cNvPr>
          <p:cNvSpPr>
            <a:spLocks noGrp="1"/>
          </p:cNvSpPr>
          <p:nvPr>
            <p:ph type="title"/>
          </p:nvPr>
        </p:nvSpPr>
        <p:spPr>
          <a:xfrm>
            <a:off x="774293" y="353313"/>
            <a:ext cx="10564316" cy="1477328"/>
          </a:xfrm>
        </p:spPr>
        <p:txBody>
          <a:bodyPr/>
          <a:lstStyle/>
          <a:p>
            <a:r>
              <a:rPr lang="en-IN" dirty="0"/>
              <a:t>Advanced Communication Models in Distributed Systems - </a:t>
            </a:r>
            <a:r>
              <a:rPr lang="en-IN" sz="3200" b="1" dirty="0"/>
              <a:t>Broadcast Communication Model</a:t>
            </a:r>
            <a:br>
              <a:rPr lang="en-IN" sz="3200" b="1" dirty="0"/>
            </a:br>
            <a:endParaRPr lang="en-IN" dirty="0"/>
          </a:p>
        </p:txBody>
      </p:sp>
      <p:sp>
        <p:nvSpPr>
          <p:cNvPr id="3" name="Text Placeholder 2">
            <a:extLst>
              <a:ext uri="{FF2B5EF4-FFF2-40B4-BE49-F238E27FC236}">
                <a16:creationId xmlns:a16="http://schemas.microsoft.com/office/drawing/2014/main" id="{4A4D17C4-9004-FED8-3E3C-DF4AC5AEE9A5}"/>
              </a:ext>
            </a:extLst>
          </p:cNvPr>
          <p:cNvSpPr>
            <a:spLocks noGrp="1"/>
          </p:cNvSpPr>
          <p:nvPr>
            <p:ph type="body" idx="1"/>
          </p:nvPr>
        </p:nvSpPr>
        <p:spPr/>
        <p:txBody>
          <a:bodyPr/>
          <a:lstStyle/>
          <a:p>
            <a:endParaRPr lang="en-IN" dirty="0"/>
          </a:p>
        </p:txBody>
      </p:sp>
      <p:sp>
        <p:nvSpPr>
          <p:cNvPr id="5" name="TextBox 4">
            <a:extLst>
              <a:ext uri="{FF2B5EF4-FFF2-40B4-BE49-F238E27FC236}">
                <a16:creationId xmlns:a16="http://schemas.microsoft.com/office/drawing/2014/main" id="{E481C625-F1D2-17B3-2E43-FE0CFB4E9637}"/>
              </a:ext>
            </a:extLst>
          </p:cNvPr>
          <p:cNvSpPr txBox="1"/>
          <p:nvPr/>
        </p:nvSpPr>
        <p:spPr>
          <a:xfrm>
            <a:off x="832579" y="1625397"/>
            <a:ext cx="9678649" cy="4109330"/>
          </a:xfrm>
          <a:prstGeom prst="rect">
            <a:avLst/>
          </a:prstGeom>
          <a:noFill/>
        </p:spPr>
        <p:txBody>
          <a:bodyPr wrap="square">
            <a:spAutoFit/>
          </a:bodyPr>
          <a:lstStyle/>
          <a:p>
            <a:pPr>
              <a:lnSpc>
                <a:spcPct val="150000"/>
              </a:lnSpc>
              <a:buNone/>
            </a:pPr>
            <a:r>
              <a:rPr lang="en-IN" sz="1600" b="1" dirty="0"/>
              <a:t>Definition:</a:t>
            </a:r>
          </a:p>
          <a:p>
            <a:pPr>
              <a:lnSpc>
                <a:spcPct val="150000"/>
              </a:lnSpc>
              <a:buFont typeface="Arial" panose="020B0604020202020204" pitchFamily="34" charset="0"/>
              <a:buChar char="•"/>
            </a:pPr>
            <a:r>
              <a:rPr lang="en-IN" sz="1600" b="1" dirty="0"/>
              <a:t>Broadcast communication</a:t>
            </a:r>
            <a:r>
              <a:rPr lang="en-IN" sz="1600" dirty="0"/>
              <a:t> involves sending a message from a single sender (source node) to </a:t>
            </a:r>
            <a:r>
              <a:rPr lang="en-IN" sz="1600" b="1" dirty="0"/>
              <a:t>all other processes or nodes</a:t>
            </a:r>
            <a:r>
              <a:rPr lang="en-IN" sz="1600" dirty="0"/>
              <a:t> in the system. In a broadcast model, the message is delivered to all recipients simultaneously or within a short time span.</a:t>
            </a:r>
          </a:p>
          <a:p>
            <a:pPr>
              <a:lnSpc>
                <a:spcPct val="150000"/>
              </a:lnSpc>
              <a:buFont typeface="Arial" panose="020B0604020202020204" pitchFamily="34" charset="0"/>
              <a:buChar char="•"/>
            </a:pPr>
            <a:r>
              <a:rPr lang="en-IN" sz="1600" dirty="0"/>
              <a:t>Broadcasts are commonly used in </a:t>
            </a:r>
            <a:r>
              <a:rPr lang="en-IN" sz="1600" b="1" dirty="0"/>
              <a:t>message-passing environments</a:t>
            </a:r>
            <a:r>
              <a:rPr lang="en-IN" sz="1600" dirty="0"/>
              <a:t> where data or information must be disseminated to all participants in a distributed system.</a:t>
            </a:r>
          </a:p>
          <a:p>
            <a:pPr>
              <a:lnSpc>
                <a:spcPct val="150000"/>
              </a:lnSpc>
              <a:buNone/>
            </a:pPr>
            <a:r>
              <a:rPr lang="en-IN" sz="1600" b="1" dirty="0"/>
              <a:t>How it works:</a:t>
            </a:r>
          </a:p>
          <a:p>
            <a:pPr>
              <a:lnSpc>
                <a:spcPct val="150000"/>
              </a:lnSpc>
              <a:buFont typeface="Arial" panose="020B0604020202020204" pitchFamily="34" charset="0"/>
              <a:buChar char="•"/>
            </a:pPr>
            <a:r>
              <a:rPr lang="en-IN" sz="1600" dirty="0"/>
              <a:t>A sender sends a message, and this message is forwarded to all participating nodes (or processes) in the system.</a:t>
            </a:r>
          </a:p>
          <a:p>
            <a:pPr>
              <a:lnSpc>
                <a:spcPct val="150000"/>
              </a:lnSpc>
              <a:buFont typeface="Arial" panose="020B0604020202020204" pitchFamily="34" charset="0"/>
              <a:buChar char="•"/>
            </a:pPr>
            <a:r>
              <a:rPr lang="en-IN" sz="1600" b="1" dirty="0"/>
              <a:t>Unicast</a:t>
            </a:r>
            <a:r>
              <a:rPr lang="en-IN" sz="1600" dirty="0"/>
              <a:t> (one-to-one communication) is not involved here; instead, one message is sent to multiple recipients, reducing the overhead of sending multiple messages to each node individually.</a:t>
            </a:r>
          </a:p>
        </p:txBody>
      </p:sp>
    </p:spTree>
    <p:extLst>
      <p:ext uri="{BB962C8B-B14F-4D97-AF65-F5344CB8AC3E}">
        <p14:creationId xmlns:p14="http://schemas.microsoft.com/office/powerpoint/2010/main" val="41380252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86BA1-B634-1152-9EE2-CC4A21D07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B82A2-FC00-7C01-3A01-E6542122857C}"/>
              </a:ext>
            </a:extLst>
          </p:cNvPr>
          <p:cNvSpPr>
            <a:spLocks noGrp="1"/>
          </p:cNvSpPr>
          <p:nvPr>
            <p:ph type="title"/>
          </p:nvPr>
        </p:nvSpPr>
        <p:spPr>
          <a:xfrm>
            <a:off x="774293" y="353313"/>
            <a:ext cx="10564316" cy="984885"/>
          </a:xfrm>
        </p:spPr>
        <p:txBody>
          <a:bodyPr/>
          <a:lstStyle/>
          <a:p>
            <a:r>
              <a:rPr lang="en-IN" dirty="0"/>
              <a:t>Advanced Communication Models in Distributed Systems</a:t>
            </a:r>
          </a:p>
        </p:txBody>
      </p:sp>
      <p:sp>
        <p:nvSpPr>
          <p:cNvPr id="6" name="TextBox 5">
            <a:extLst>
              <a:ext uri="{FF2B5EF4-FFF2-40B4-BE49-F238E27FC236}">
                <a16:creationId xmlns:a16="http://schemas.microsoft.com/office/drawing/2014/main" id="{59F66D08-F4BB-05E0-225D-6BB44EF9A9C2}"/>
              </a:ext>
            </a:extLst>
          </p:cNvPr>
          <p:cNvSpPr txBox="1"/>
          <p:nvPr/>
        </p:nvSpPr>
        <p:spPr>
          <a:xfrm>
            <a:off x="774293" y="1600200"/>
            <a:ext cx="10432104" cy="4478662"/>
          </a:xfrm>
          <a:prstGeom prst="rect">
            <a:avLst/>
          </a:prstGeom>
          <a:noFill/>
        </p:spPr>
        <p:txBody>
          <a:bodyPr wrap="square">
            <a:spAutoFit/>
          </a:bodyPr>
          <a:lstStyle/>
          <a:p>
            <a:pPr>
              <a:lnSpc>
                <a:spcPct val="150000"/>
              </a:lnSpc>
              <a:buNone/>
            </a:pPr>
            <a:r>
              <a:rPr lang="en-IN" sz="1600" b="1" dirty="0"/>
              <a:t>Advantages:</a:t>
            </a:r>
          </a:p>
          <a:p>
            <a:pPr>
              <a:lnSpc>
                <a:spcPct val="150000"/>
              </a:lnSpc>
              <a:buFont typeface="Arial" panose="020B0604020202020204" pitchFamily="34" charset="0"/>
              <a:buChar char="•"/>
            </a:pPr>
            <a:r>
              <a:rPr lang="en-IN" sz="1600" b="1" dirty="0"/>
              <a:t>Efficiency</a:t>
            </a:r>
            <a:r>
              <a:rPr lang="en-IN" sz="1600" dirty="0"/>
              <a:t>: Broadcasting reduces the need for multiple, separate messages to be sent to each recipient, improving communication efficiency in some use cases.</a:t>
            </a:r>
          </a:p>
          <a:p>
            <a:pPr>
              <a:lnSpc>
                <a:spcPct val="150000"/>
              </a:lnSpc>
              <a:buFont typeface="Arial" panose="020B0604020202020204" pitchFamily="34" charset="0"/>
              <a:buChar char="•"/>
            </a:pPr>
            <a:r>
              <a:rPr lang="en-IN" sz="1600" b="1" dirty="0"/>
              <a:t>Simplicity</a:t>
            </a:r>
            <a:r>
              <a:rPr lang="en-IN" sz="1600" dirty="0"/>
              <a:t>: Easy to implement in systems where all participants need the same data.</a:t>
            </a:r>
          </a:p>
          <a:p>
            <a:pPr>
              <a:lnSpc>
                <a:spcPct val="150000"/>
              </a:lnSpc>
              <a:buNone/>
            </a:pPr>
            <a:r>
              <a:rPr lang="en-IN" sz="1600" b="1" dirty="0"/>
              <a:t>Disadvantages:</a:t>
            </a:r>
          </a:p>
          <a:p>
            <a:pPr>
              <a:lnSpc>
                <a:spcPct val="150000"/>
              </a:lnSpc>
              <a:buFont typeface="Arial" panose="020B0604020202020204" pitchFamily="34" charset="0"/>
              <a:buChar char="•"/>
            </a:pPr>
            <a:r>
              <a:rPr lang="en-IN" sz="1600" b="1" dirty="0"/>
              <a:t>Scalability</a:t>
            </a:r>
            <a:r>
              <a:rPr lang="en-IN" sz="1600" dirty="0"/>
              <a:t>: Broadcasts can become inefficient in large systems, as all nodes receive the broadcast, even if they do not need the information.</a:t>
            </a:r>
          </a:p>
          <a:p>
            <a:pPr>
              <a:lnSpc>
                <a:spcPct val="150000"/>
              </a:lnSpc>
              <a:buFont typeface="Arial" panose="020B0604020202020204" pitchFamily="34" charset="0"/>
              <a:buChar char="•"/>
            </a:pPr>
            <a:r>
              <a:rPr lang="en-IN" sz="1600" b="1" dirty="0"/>
              <a:t>Traffic Load</a:t>
            </a:r>
            <a:r>
              <a:rPr lang="en-IN" sz="1600" dirty="0"/>
              <a:t>: In large-scale systems, the communication channel can get overloaded due to unnecessary message forwarding to every node.</a:t>
            </a:r>
          </a:p>
          <a:p>
            <a:pPr>
              <a:lnSpc>
                <a:spcPct val="150000"/>
              </a:lnSpc>
              <a:buNone/>
            </a:pPr>
            <a:r>
              <a:rPr lang="en-IN" sz="1600" b="1" dirty="0"/>
              <a:t>Example:</a:t>
            </a:r>
          </a:p>
          <a:p>
            <a:pPr>
              <a:lnSpc>
                <a:spcPct val="150000"/>
              </a:lnSpc>
              <a:buFont typeface="Arial" panose="020B0604020202020204" pitchFamily="34" charset="0"/>
              <a:buChar char="•"/>
            </a:pPr>
            <a:r>
              <a:rPr lang="en-IN" sz="1600" dirty="0"/>
              <a:t>In a </a:t>
            </a:r>
            <a:r>
              <a:rPr lang="en-IN" sz="1600" b="1" dirty="0"/>
              <a:t>distributed file system</a:t>
            </a:r>
            <a:r>
              <a:rPr lang="en-IN" sz="1600" dirty="0"/>
              <a:t>, a broadcast might be used to notify all nodes that a file has been updated. Every node then refreshes its cache to ensure consistency across the system.</a:t>
            </a:r>
          </a:p>
        </p:txBody>
      </p:sp>
    </p:spTree>
    <p:extLst>
      <p:ext uri="{BB962C8B-B14F-4D97-AF65-F5344CB8AC3E}">
        <p14:creationId xmlns:p14="http://schemas.microsoft.com/office/powerpoint/2010/main" val="40254224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FC3B3-9A4E-F4A9-ECEB-0CE402D9E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A83B6-CA2C-6173-7FEE-0AD0FADA2389}"/>
              </a:ext>
            </a:extLst>
          </p:cNvPr>
          <p:cNvSpPr>
            <a:spLocks noGrp="1"/>
          </p:cNvSpPr>
          <p:nvPr>
            <p:ph type="title"/>
          </p:nvPr>
        </p:nvSpPr>
        <p:spPr>
          <a:xfrm>
            <a:off x="774293" y="353313"/>
            <a:ext cx="10564316" cy="984885"/>
          </a:xfrm>
        </p:spPr>
        <p:txBody>
          <a:bodyPr/>
          <a:lstStyle/>
          <a:p>
            <a:r>
              <a:rPr lang="en-IN" dirty="0"/>
              <a:t>Advanced Communication Models in Distributed Systems - Reduce Communication Model</a:t>
            </a:r>
          </a:p>
        </p:txBody>
      </p:sp>
      <p:sp>
        <p:nvSpPr>
          <p:cNvPr id="4" name="TextBox 3">
            <a:extLst>
              <a:ext uri="{FF2B5EF4-FFF2-40B4-BE49-F238E27FC236}">
                <a16:creationId xmlns:a16="http://schemas.microsoft.com/office/drawing/2014/main" id="{385D7FDD-E07D-4DD7-0149-D8D7F5592100}"/>
              </a:ext>
            </a:extLst>
          </p:cNvPr>
          <p:cNvSpPr txBox="1"/>
          <p:nvPr/>
        </p:nvSpPr>
        <p:spPr>
          <a:xfrm>
            <a:off x="1295400" y="1524000"/>
            <a:ext cx="9525000" cy="5027017"/>
          </a:xfrm>
          <a:prstGeom prst="rect">
            <a:avLst/>
          </a:prstGeom>
          <a:noFill/>
        </p:spPr>
        <p:txBody>
          <a:bodyPr wrap="square">
            <a:spAutoFit/>
          </a:bodyPr>
          <a:lstStyle/>
          <a:p>
            <a:pPr>
              <a:lnSpc>
                <a:spcPct val="150000"/>
              </a:lnSpc>
              <a:buNone/>
            </a:pPr>
            <a:r>
              <a:rPr lang="en-IN" b="1" dirty="0"/>
              <a:t>Definition:</a:t>
            </a:r>
          </a:p>
          <a:p>
            <a:pPr>
              <a:lnSpc>
                <a:spcPct val="150000"/>
              </a:lnSpc>
              <a:buFont typeface="Arial" panose="020B0604020202020204" pitchFamily="34" charset="0"/>
              <a:buChar char="•"/>
            </a:pPr>
            <a:r>
              <a:rPr lang="en-IN" dirty="0"/>
              <a:t>The </a:t>
            </a:r>
            <a:r>
              <a:rPr lang="en-IN" b="1" dirty="0"/>
              <a:t>reduce</a:t>
            </a:r>
            <a:r>
              <a:rPr lang="en-IN" dirty="0"/>
              <a:t> model is a </a:t>
            </a:r>
            <a:r>
              <a:rPr lang="en-IN" b="1" dirty="0"/>
              <a:t>collective operation</a:t>
            </a:r>
            <a:r>
              <a:rPr lang="en-IN" dirty="0"/>
              <a:t> in which data from multiple processes are aggregated (reduced) into a single result, usually by applying a specific </a:t>
            </a:r>
            <a:r>
              <a:rPr lang="en-IN" b="1" dirty="0"/>
              <a:t>reduction operation</a:t>
            </a:r>
            <a:r>
              <a:rPr lang="en-IN" dirty="0"/>
              <a:t> such as sum, average, or maximum.</a:t>
            </a:r>
          </a:p>
          <a:p>
            <a:pPr>
              <a:lnSpc>
                <a:spcPct val="150000"/>
              </a:lnSpc>
              <a:buFont typeface="Arial" panose="020B0604020202020204" pitchFamily="34" charset="0"/>
              <a:buChar char="•"/>
            </a:pPr>
            <a:r>
              <a:rPr lang="en-IN" dirty="0"/>
              <a:t>This model is common in parallel processing, particularly in frameworks like </a:t>
            </a:r>
            <a:r>
              <a:rPr lang="en-IN" b="1" dirty="0"/>
              <a:t>MapReduce</a:t>
            </a:r>
            <a:r>
              <a:rPr lang="en-IN" dirty="0"/>
              <a:t>, where data from different nodes or workers is reduced to a final result.</a:t>
            </a:r>
          </a:p>
          <a:p>
            <a:pPr>
              <a:lnSpc>
                <a:spcPct val="150000"/>
              </a:lnSpc>
              <a:buNone/>
            </a:pPr>
            <a:r>
              <a:rPr lang="en-IN" b="1" dirty="0"/>
              <a:t>How it works:</a:t>
            </a:r>
          </a:p>
          <a:p>
            <a:pPr>
              <a:lnSpc>
                <a:spcPct val="150000"/>
              </a:lnSpc>
              <a:buFont typeface="Arial" panose="020B0604020202020204" pitchFamily="34" charset="0"/>
              <a:buChar char="•"/>
            </a:pPr>
            <a:r>
              <a:rPr lang="en-IN" dirty="0"/>
              <a:t>Each process or node holds part of the data and sends it to a central node or a designated process.</a:t>
            </a:r>
          </a:p>
          <a:p>
            <a:pPr>
              <a:lnSpc>
                <a:spcPct val="150000"/>
              </a:lnSpc>
              <a:buFont typeface="Arial" panose="020B0604020202020204" pitchFamily="34" charset="0"/>
              <a:buChar char="•"/>
            </a:pPr>
            <a:r>
              <a:rPr lang="en-IN" dirty="0"/>
              <a:t>A </a:t>
            </a:r>
            <a:r>
              <a:rPr lang="en-IN" b="1" dirty="0"/>
              <a:t>reduction function</a:t>
            </a:r>
            <a:r>
              <a:rPr lang="en-IN" dirty="0"/>
              <a:t> (like sum, max, or min) is applied to combine all the partial data into a final result.</a:t>
            </a:r>
          </a:p>
          <a:p>
            <a:pPr>
              <a:lnSpc>
                <a:spcPct val="150000"/>
              </a:lnSpc>
              <a:buFont typeface="Arial" panose="020B0604020202020204" pitchFamily="34" charset="0"/>
              <a:buChar char="•"/>
            </a:pPr>
            <a:r>
              <a:rPr lang="en-IN" dirty="0"/>
              <a:t>The resulting value is typically stored or used in subsequent operations.</a:t>
            </a:r>
          </a:p>
        </p:txBody>
      </p:sp>
    </p:spTree>
    <p:extLst>
      <p:ext uri="{BB962C8B-B14F-4D97-AF65-F5344CB8AC3E}">
        <p14:creationId xmlns:p14="http://schemas.microsoft.com/office/powerpoint/2010/main" val="29536405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99A4-1916-3FFA-148B-0AD549DF8C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4BB3C0-3CB6-E45E-1FC0-830E8D053121}"/>
              </a:ext>
            </a:extLst>
          </p:cNvPr>
          <p:cNvSpPr>
            <a:spLocks noGrp="1"/>
          </p:cNvSpPr>
          <p:nvPr>
            <p:ph type="title"/>
          </p:nvPr>
        </p:nvSpPr>
        <p:spPr>
          <a:xfrm>
            <a:off x="774293" y="353313"/>
            <a:ext cx="10564316" cy="984885"/>
          </a:xfrm>
        </p:spPr>
        <p:txBody>
          <a:bodyPr/>
          <a:lstStyle/>
          <a:p>
            <a:r>
              <a:rPr lang="en-IN" dirty="0"/>
              <a:t>Advanced Communication Models in Distributed Systems - Reduce Communication Model</a:t>
            </a:r>
          </a:p>
        </p:txBody>
      </p:sp>
      <p:sp>
        <p:nvSpPr>
          <p:cNvPr id="5" name="TextBox 4">
            <a:extLst>
              <a:ext uri="{FF2B5EF4-FFF2-40B4-BE49-F238E27FC236}">
                <a16:creationId xmlns:a16="http://schemas.microsoft.com/office/drawing/2014/main" id="{6698CCCB-1EFC-7E26-E3BD-C0DE4BF5B087}"/>
              </a:ext>
            </a:extLst>
          </p:cNvPr>
          <p:cNvSpPr txBox="1"/>
          <p:nvPr/>
        </p:nvSpPr>
        <p:spPr>
          <a:xfrm>
            <a:off x="809270" y="1600200"/>
            <a:ext cx="9934930" cy="4576702"/>
          </a:xfrm>
          <a:prstGeom prst="rect">
            <a:avLst/>
          </a:prstGeom>
          <a:noFill/>
        </p:spPr>
        <p:txBody>
          <a:bodyPr wrap="square">
            <a:spAutoFit/>
          </a:bodyPr>
          <a:lstStyle/>
          <a:p>
            <a:pPr>
              <a:lnSpc>
                <a:spcPct val="150000"/>
              </a:lnSpc>
              <a:buNone/>
            </a:pPr>
            <a:r>
              <a:rPr lang="en-IN" sz="1400" b="1" dirty="0"/>
              <a:t>Advantages:</a:t>
            </a:r>
          </a:p>
          <a:p>
            <a:pPr>
              <a:lnSpc>
                <a:spcPct val="150000"/>
              </a:lnSpc>
              <a:buFont typeface="Arial" panose="020B0604020202020204" pitchFamily="34" charset="0"/>
              <a:buChar char="•"/>
            </a:pPr>
            <a:r>
              <a:rPr lang="en-IN" sz="1400" b="1" dirty="0"/>
              <a:t>Efficient Aggregation</a:t>
            </a:r>
            <a:r>
              <a:rPr lang="en-IN" sz="1400" dirty="0"/>
              <a:t>: It allows for the aggregation of large datasets into a single result, making it useful in scientific computing, data analysis, and machine learning.</a:t>
            </a:r>
          </a:p>
          <a:p>
            <a:pPr>
              <a:lnSpc>
                <a:spcPct val="150000"/>
              </a:lnSpc>
              <a:buFont typeface="Arial" panose="020B0604020202020204" pitchFamily="34" charset="0"/>
              <a:buChar char="•"/>
            </a:pPr>
            <a:r>
              <a:rPr lang="en-IN" sz="1400" b="1" dirty="0"/>
              <a:t>Parallelism</a:t>
            </a:r>
            <a:r>
              <a:rPr lang="en-IN" sz="1400" dirty="0"/>
              <a:t>: Reduces large computations into smaller ones, which can be processed in parallel, improving the overall system performance.</a:t>
            </a:r>
          </a:p>
          <a:p>
            <a:pPr>
              <a:lnSpc>
                <a:spcPct val="150000"/>
              </a:lnSpc>
              <a:buNone/>
            </a:pPr>
            <a:r>
              <a:rPr lang="en-IN" sz="1400" b="1" dirty="0"/>
              <a:t>Disadvantages:</a:t>
            </a:r>
          </a:p>
          <a:p>
            <a:pPr>
              <a:lnSpc>
                <a:spcPct val="150000"/>
              </a:lnSpc>
              <a:buFont typeface="Arial" panose="020B0604020202020204" pitchFamily="34" charset="0"/>
              <a:buChar char="•"/>
            </a:pPr>
            <a:r>
              <a:rPr lang="en-IN" sz="1400" b="1" dirty="0"/>
              <a:t>Single Point of Failure</a:t>
            </a:r>
            <a:r>
              <a:rPr lang="en-IN" sz="1400" dirty="0"/>
              <a:t>: If there’s a single </a:t>
            </a:r>
            <a:r>
              <a:rPr lang="en-IN" sz="1400" b="1" dirty="0"/>
              <a:t>reducer</a:t>
            </a:r>
            <a:r>
              <a:rPr lang="en-IN" sz="1400" dirty="0"/>
              <a:t> or a central node, it can become a bottleneck or point of failure in the system.</a:t>
            </a:r>
          </a:p>
          <a:p>
            <a:pPr>
              <a:lnSpc>
                <a:spcPct val="150000"/>
              </a:lnSpc>
              <a:buFont typeface="Arial" panose="020B0604020202020204" pitchFamily="34" charset="0"/>
              <a:buChar char="•"/>
            </a:pPr>
            <a:r>
              <a:rPr lang="en-IN" sz="1400" b="1" dirty="0"/>
              <a:t>Limited to Certain Operations</a:t>
            </a:r>
            <a:r>
              <a:rPr lang="en-IN" sz="1400" dirty="0"/>
              <a:t>: Typically limited to operations that can be applied to the data in a distributed fashion (e.g., sum, max).</a:t>
            </a:r>
          </a:p>
          <a:p>
            <a:pPr>
              <a:lnSpc>
                <a:spcPct val="150000"/>
              </a:lnSpc>
              <a:buNone/>
            </a:pPr>
            <a:r>
              <a:rPr lang="en-IN" sz="1400" b="1" dirty="0"/>
              <a:t>Example:</a:t>
            </a:r>
          </a:p>
          <a:p>
            <a:pPr>
              <a:lnSpc>
                <a:spcPct val="150000"/>
              </a:lnSpc>
              <a:buFont typeface="Arial" panose="020B0604020202020204" pitchFamily="34" charset="0"/>
              <a:buChar char="•"/>
            </a:pPr>
            <a:r>
              <a:rPr lang="en-IN" sz="1400" dirty="0"/>
              <a:t>In </a:t>
            </a:r>
            <a:r>
              <a:rPr lang="en-IN" sz="1400" b="1" dirty="0"/>
              <a:t>Hadoop’s MapReduce</a:t>
            </a:r>
            <a:r>
              <a:rPr lang="en-IN" sz="1400" dirty="0"/>
              <a:t> framework, the </a:t>
            </a:r>
            <a:r>
              <a:rPr lang="en-IN" sz="1400" b="1" dirty="0"/>
              <a:t>reduce</a:t>
            </a:r>
            <a:r>
              <a:rPr lang="en-IN" sz="1400" dirty="0"/>
              <a:t> step aggregates the results from multiple mappers into a single output. For example, if the task is to count the number of occurrences of each word in a large corpus, the "reducer" will aggregate counts from multiple mappers to produce the final word count.</a:t>
            </a:r>
          </a:p>
        </p:txBody>
      </p:sp>
    </p:spTree>
    <p:extLst>
      <p:ext uri="{BB962C8B-B14F-4D97-AF65-F5344CB8AC3E}">
        <p14:creationId xmlns:p14="http://schemas.microsoft.com/office/powerpoint/2010/main" val="27280551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4FE8A-0D95-13DE-48DB-B735FDE13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BF08A-C6BA-B5B6-5059-45AFC67C92F7}"/>
              </a:ext>
            </a:extLst>
          </p:cNvPr>
          <p:cNvSpPr>
            <a:spLocks noGrp="1"/>
          </p:cNvSpPr>
          <p:nvPr>
            <p:ph type="title"/>
          </p:nvPr>
        </p:nvSpPr>
        <p:spPr>
          <a:xfrm>
            <a:off x="774293" y="353313"/>
            <a:ext cx="10564316" cy="984885"/>
          </a:xfrm>
        </p:spPr>
        <p:txBody>
          <a:bodyPr/>
          <a:lstStyle/>
          <a:p>
            <a:r>
              <a:rPr lang="en-IN" dirty="0"/>
              <a:t>Advanced Communication Models in Distributed Systems - Scatter-Gather Communication Model</a:t>
            </a:r>
          </a:p>
        </p:txBody>
      </p:sp>
      <p:sp>
        <p:nvSpPr>
          <p:cNvPr id="4" name="TextBox 3">
            <a:extLst>
              <a:ext uri="{FF2B5EF4-FFF2-40B4-BE49-F238E27FC236}">
                <a16:creationId xmlns:a16="http://schemas.microsoft.com/office/drawing/2014/main" id="{8DE79C01-267E-13AC-0F15-7459E477BB95}"/>
              </a:ext>
            </a:extLst>
          </p:cNvPr>
          <p:cNvSpPr txBox="1"/>
          <p:nvPr/>
        </p:nvSpPr>
        <p:spPr>
          <a:xfrm>
            <a:off x="914400" y="1600200"/>
            <a:ext cx="9906000" cy="4524315"/>
          </a:xfrm>
          <a:prstGeom prst="rect">
            <a:avLst/>
          </a:prstGeom>
          <a:noFill/>
        </p:spPr>
        <p:txBody>
          <a:bodyPr wrap="square">
            <a:spAutoFit/>
          </a:bodyPr>
          <a:lstStyle/>
          <a:p>
            <a:pPr>
              <a:buNone/>
            </a:pPr>
            <a:r>
              <a:rPr lang="en-IN" b="1" dirty="0"/>
              <a:t>Definition:</a:t>
            </a:r>
          </a:p>
          <a:p>
            <a:pPr>
              <a:buFont typeface="Arial" panose="020B0604020202020204" pitchFamily="34" charset="0"/>
              <a:buChar char="•"/>
            </a:pPr>
            <a:r>
              <a:rPr lang="en-IN" dirty="0"/>
              <a:t>The </a:t>
            </a:r>
            <a:r>
              <a:rPr lang="en-IN" b="1" dirty="0"/>
              <a:t>scatter-gather</a:t>
            </a:r>
            <a:r>
              <a:rPr lang="en-IN" dirty="0"/>
              <a:t> model is a combination of two steps: </a:t>
            </a:r>
            <a:r>
              <a:rPr lang="en-IN" b="1" dirty="0"/>
              <a:t>scatter</a:t>
            </a:r>
            <a:r>
              <a:rPr lang="en-IN" dirty="0"/>
              <a:t> and </a:t>
            </a:r>
            <a:r>
              <a:rPr lang="en-IN" b="1" dirty="0"/>
              <a:t>gather</a:t>
            </a:r>
            <a:r>
              <a:rPr lang="en-IN" dirty="0"/>
              <a:t>.</a:t>
            </a:r>
          </a:p>
          <a:p>
            <a:pPr marL="742950" lvl="1" indent="-285750">
              <a:buFont typeface="Arial" panose="020B0604020202020204" pitchFamily="34" charset="0"/>
              <a:buChar char="•"/>
            </a:pPr>
            <a:r>
              <a:rPr lang="en-IN" b="1" dirty="0"/>
              <a:t>Scatter</a:t>
            </a:r>
            <a:r>
              <a:rPr lang="en-IN" dirty="0"/>
              <a:t> involves sending a large dataset to multiple processes or nodes, where each node performs some computation on its portion of the data.</a:t>
            </a:r>
          </a:p>
          <a:p>
            <a:pPr marL="742950" lvl="1" indent="-285750">
              <a:buFont typeface="Arial" panose="020B0604020202020204" pitchFamily="34" charset="0"/>
              <a:buChar char="•"/>
            </a:pPr>
            <a:r>
              <a:rPr lang="en-IN" b="1" dirty="0"/>
              <a:t>Gather</a:t>
            </a:r>
            <a:r>
              <a:rPr lang="en-IN" dirty="0"/>
              <a:t> involves collecting the results from all the processes and combining them into a final result.</a:t>
            </a:r>
          </a:p>
          <a:p>
            <a:pPr>
              <a:buNone/>
            </a:pPr>
            <a:r>
              <a:rPr lang="en-IN" b="1" dirty="0"/>
              <a:t>How it works:</a:t>
            </a:r>
          </a:p>
          <a:p>
            <a:pPr>
              <a:buFont typeface="+mj-lt"/>
              <a:buAutoNum type="arabicPeriod"/>
            </a:pPr>
            <a:r>
              <a:rPr lang="en-IN" b="1" dirty="0"/>
              <a:t>Scatter</a:t>
            </a:r>
            <a:r>
              <a:rPr lang="en-IN" dirty="0"/>
              <a:t>:</a:t>
            </a:r>
          </a:p>
          <a:p>
            <a:pPr marL="742950" lvl="1" indent="-285750">
              <a:buFont typeface="+mj-lt"/>
              <a:buAutoNum type="arabicPeriod"/>
            </a:pPr>
            <a:r>
              <a:rPr lang="en-IN" dirty="0"/>
              <a:t>A single source node breaks down a large dataset and sends a portion of it to multiple processes (or nodes).</a:t>
            </a:r>
          </a:p>
          <a:p>
            <a:pPr marL="742950" lvl="1" indent="-285750">
              <a:buFont typeface="+mj-lt"/>
              <a:buAutoNum type="arabicPeriod"/>
            </a:pPr>
            <a:r>
              <a:rPr lang="en-IN" dirty="0"/>
              <a:t>Each node works on its portion of the data in parallel.</a:t>
            </a:r>
          </a:p>
          <a:p>
            <a:pPr>
              <a:buFont typeface="+mj-lt"/>
              <a:buAutoNum type="arabicPeriod"/>
            </a:pPr>
            <a:r>
              <a:rPr lang="en-IN" b="1" dirty="0"/>
              <a:t>Gather</a:t>
            </a:r>
            <a:r>
              <a:rPr lang="en-IN" dirty="0"/>
              <a:t>:</a:t>
            </a:r>
          </a:p>
          <a:p>
            <a:pPr marL="742950" lvl="1" indent="-285750">
              <a:buFont typeface="+mj-lt"/>
              <a:buAutoNum type="arabicPeriod"/>
            </a:pPr>
            <a:r>
              <a:rPr lang="en-IN" dirty="0"/>
              <a:t>After processing, each node sends its results back to the source node or a designated gatherer.</a:t>
            </a:r>
          </a:p>
          <a:p>
            <a:pPr marL="742950" lvl="1" indent="-285750">
              <a:buFont typeface="+mj-lt"/>
              <a:buAutoNum type="arabicPeriod"/>
            </a:pPr>
            <a:r>
              <a:rPr lang="en-IN" dirty="0"/>
              <a:t>The gathered results are combined into the final result, which can be used for further processing or analysis.</a:t>
            </a:r>
          </a:p>
        </p:txBody>
      </p:sp>
    </p:spTree>
    <p:extLst>
      <p:ext uri="{BB962C8B-B14F-4D97-AF65-F5344CB8AC3E}">
        <p14:creationId xmlns:p14="http://schemas.microsoft.com/office/powerpoint/2010/main" val="4662952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75529-CF5A-197D-AF0D-71268578C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4F334-E053-76A8-A8A8-1BDE94476DE7}"/>
              </a:ext>
            </a:extLst>
          </p:cNvPr>
          <p:cNvSpPr>
            <a:spLocks noGrp="1"/>
          </p:cNvSpPr>
          <p:nvPr>
            <p:ph type="title"/>
          </p:nvPr>
        </p:nvSpPr>
        <p:spPr>
          <a:xfrm>
            <a:off x="774293" y="353313"/>
            <a:ext cx="10564316" cy="984885"/>
          </a:xfrm>
        </p:spPr>
        <p:txBody>
          <a:bodyPr/>
          <a:lstStyle/>
          <a:p>
            <a:r>
              <a:rPr lang="en-IN" dirty="0"/>
              <a:t>Advanced Communication Models in Distributed Systems - Scatter-Gather Communication Model</a:t>
            </a:r>
          </a:p>
        </p:txBody>
      </p:sp>
      <p:sp>
        <p:nvSpPr>
          <p:cNvPr id="5" name="TextBox 4">
            <a:extLst>
              <a:ext uri="{FF2B5EF4-FFF2-40B4-BE49-F238E27FC236}">
                <a16:creationId xmlns:a16="http://schemas.microsoft.com/office/drawing/2014/main" id="{49E511EE-A3B4-A48B-60B0-59CB138BD679}"/>
              </a:ext>
            </a:extLst>
          </p:cNvPr>
          <p:cNvSpPr txBox="1"/>
          <p:nvPr/>
        </p:nvSpPr>
        <p:spPr>
          <a:xfrm>
            <a:off x="793031" y="1447800"/>
            <a:ext cx="9982200" cy="4576702"/>
          </a:xfrm>
          <a:prstGeom prst="rect">
            <a:avLst/>
          </a:prstGeom>
          <a:noFill/>
        </p:spPr>
        <p:txBody>
          <a:bodyPr wrap="square">
            <a:spAutoFit/>
          </a:bodyPr>
          <a:lstStyle/>
          <a:p>
            <a:pPr>
              <a:lnSpc>
                <a:spcPct val="150000"/>
              </a:lnSpc>
              <a:buNone/>
            </a:pPr>
            <a:r>
              <a:rPr lang="en-IN" sz="1400" b="1" dirty="0"/>
              <a:t>Advantages:</a:t>
            </a:r>
          </a:p>
          <a:p>
            <a:pPr>
              <a:lnSpc>
                <a:spcPct val="150000"/>
              </a:lnSpc>
              <a:buFont typeface="Arial" panose="020B0604020202020204" pitchFamily="34" charset="0"/>
              <a:buChar char="•"/>
            </a:pPr>
            <a:r>
              <a:rPr lang="en-IN" sz="1400" b="1" dirty="0"/>
              <a:t>Parallelism</a:t>
            </a:r>
            <a:r>
              <a:rPr lang="en-IN" sz="1400" dirty="0"/>
              <a:t>: Scatter-gather enables parallel processing, as each process works on a different part of the data, making it highly efficient for large datasets.</a:t>
            </a:r>
          </a:p>
          <a:p>
            <a:pPr>
              <a:lnSpc>
                <a:spcPct val="150000"/>
              </a:lnSpc>
              <a:buFont typeface="Arial" panose="020B0604020202020204" pitchFamily="34" charset="0"/>
              <a:buChar char="•"/>
            </a:pPr>
            <a:r>
              <a:rPr lang="en-IN" sz="1400" b="1" dirty="0"/>
              <a:t>Scalability</a:t>
            </a:r>
            <a:r>
              <a:rPr lang="en-IN" sz="1400" dirty="0"/>
              <a:t>: It can scale well in systems with many nodes or processes, as the load is distributed and can be handled concurrently.</a:t>
            </a:r>
          </a:p>
          <a:p>
            <a:pPr>
              <a:lnSpc>
                <a:spcPct val="150000"/>
              </a:lnSpc>
              <a:buNone/>
            </a:pPr>
            <a:r>
              <a:rPr lang="en-IN" sz="1400" b="1" dirty="0"/>
              <a:t>Disadvantages:</a:t>
            </a:r>
          </a:p>
          <a:p>
            <a:pPr>
              <a:lnSpc>
                <a:spcPct val="150000"/>
              </a:lnSpc>
              <a:buFont typeface="Arial" panose="020B0604020202020204" pitchFamily="34" charset="0"/>
              <a:buChar char="•"/>
            </a:pPr>
            <a:r>
              <a:rPr lang="en-IN" sz="1400" b="1" dirty="0"/>
              <a:t>Data Distribution</a:t>
            </a:r>
            <a:r>
              <a:rPr lang="en-IN" sz="1400" dirty="0"/>
              <a:t>: Efficient data distribution (scatter step) and gathering (gather step) can be complex and can require careful balancing to ensure that no node becomes a bottleneck.</a:t>
            </a:r>
          </a:p>
          <a:p>
            <a:pPr>
              <a:lnSpc>
                <a:spcPct val="150000"/>
              </a:lnSpc>
              <a:buFont typeface="Arial" panose="020B0604020202020204" pitchFamily="34" charset="0"/>
              <a:buChar char="•"/>
            </a:pPr>
            <a:r>
              <a:rPr lang="en-IN" sz="1400" b="1" dirty="0"/>
              <a:t>Synchronization</a:t>
            </a:r>
            <a:r>
              <a:rPr lang="en-IN" sz="1400" dirty="0"/>
              <a:t>: The scatter and gather steps often need to be synchronized to ensure that all processes finish their tasks before gathering the results.</a:t>
            </a:r>
          </a:p>
          <a:p>
            <a:pPr>
              <a:lnSpc>
                <a:spcPct val="150000"/>
              </a:lnSpc>
              <a:buNone/>
            </a:pPr>
            <a:r>
              <a:rPr lang="en-IN" sz="1400" b="1" dirty="0"/>
              <a:t>Example:</a:t>
            </a:r>
          </a:p>
          <a:p>
            <a:pPr>
              <a:lnSpc>
                <a:spcPct val="150000"/>
              </a:lnSpc>
              <a:buFont typeface="Arial" panose="020B0604020202020204" pitchFamily="34" charset="0"/>
              <a:buChar char="•"/>
            </a:pPr>
            <a:r>
              <a:rPr lang="en-IN" sz="1400" b="1" dirty="0"/>
              <a:t>Image Processing</a:t>
            </a:r>
            <a:r>
              <a:rPr lang="en-IN" sz="1400" dirty="0"/>
              <a:t>: In a large-scale image processing application, the scatter step could involve dividing a large image into smaller tiles and sending each tile to a separate node for processing (e.g., edge detection or filtering). The gather step would then aggregate the processed tiles into the final image.</a:t>
            </a:r>
          </a:p>
        </p:txBody>
      </p:sp>
    </p:spTree>
    <p:extLst>
      <p:ext uri="{BB962C8B-B14F-4D97-AF65-F5344CB8AC3E}">
        <p14:creationId xmlns:p14="http://schemas.microsoft.com/office/powerpoint/2010/main" val="5436371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A4DC8-A7F2-ED5B-153E-2795D71E9FF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FAF536F-D91A-1D7C-E84A-00DA93C9715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CA3DCBA8-F403-C508-2F50-DE2F8B639909}"/>
              </a:ext>
            </a:extLst>
          </p:cNvPr>
          <p:cNvPicPr>
            <a:picLocks noChangeAspect="1"/>
          </p:cNvPicPr>
          <p:nvPr/>
        </p:nvPicPr>
        <p:blipFill>
          <a:blip r:embed="rId2"/>
          <a:stretch>
            <a:fillRect/>
          </a:stretch>
        </p:blipFill>
        <p:spPr>
          <a:xfrm>
            <a:off x="1828800" y="1061304"/>
            <a:ext cx="7895732" cy="5115246"/>
          </a:xfrm>
          <a:prstGeom prst="rect">
            <a:avLst/>
          </a:prstGeom>
        </p:spPr>
      </p:pic>
    </p:spTree>
    <p:extLst>
      <p:ext uri="{BB962C8B-B14F-4D97-AF65-F5344CB8AC3E}">
        <p14:creationId xmlns:p14="http://schemas.microsoft.com/office/powerpoint/2010/main" val="37972589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3668-B66A-C9EF-931C-CB87DADBC67B}"/>
              </a:ext>
            </a:extLst>
          </p:cNvPr>
          <p:cNvSpPr>
            <a:spLocks noGrp="1"/>
          </p:cNvSpPr>
          <p:nvPr>
            <p:ph type="title"/>
          </p:nvPr>
        </p:nvSpPr>
        <p:spPr>
          <a:xfrm>
            <a:off x="774293" y="353313"/>
            <a:ext cx="7600950" cy="492443"/>
          </a:xfrm>
        </p:spPr>
        <p:txBody>
          <a:bodyPr/>
          <a:lstStyle/>
          <a:p>
            <a:r>
              <a:rPr lang="en-US" dirty="0"/>
              <a:t>Map Reduce</a:t>
            </a:r>
            <a:endParaRPr lang="en-IN" dirty="0"/>
          </a:p>
        </p:txBody>
      </p:sp>
      <p:sp>
        <p:nvSpPr>
          <p:cNvPr id="3" name="Text Placeholder 2">
            <a:extLst>
              <a:ext uri="{FF2B5EF4-FFF2-40B4-BE49-F238E27FC236}">
                <a16:creationId xmlns:a16="http://schemas.microsoft.com/office/drawing/2014/main" id="{93095809-2AF8-BDE2-BA52-459F4220E685}"/>
              </a:ext>
            </a:extLst>
          </p:cNvPr>
          <p:cNvSpPr>
            <a:spLocks noGrp="1"/>
          </p:cNvSpPr>
          <p:nvPr>
            <p:ph type="body" idx="1"/>
          </p:nvPr>
        </p:nvSpPr>
        <p:spPr/>
        <p:txBody>
          <a:bodyPr/>
          <a:lstStyle/>
          <a:p>
            <a:endParaRPr lang="en-IN"/>
          </a:p>
        </p:txBody>
      </p:sp>
      <p:pic>
        <p:nvPicPr>
          <p:cNvPr id="5122" name="Picture 2" descr="MapReduce Tutorial | Mapreduce Example in Apache Hadoop | Edureka">
            <a:extLst>
              <a:ext uri="{FF2B5EF4-FFF2-40B4-BE49-F238E27FC236}">
                <a16:creationId xmlns:a16="http://schemas.microsoft.com/office/drawing/2014/main" id="{16B1F556-F83B-FD34-4EC4-200A5497F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293" y="1981200"/>
            <a:ext cx="10214309"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257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6688-3978-5321-BCAC-28D01EFB99D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DCB652C-D477-28B3-B430-1868D7ED5940}"/>
              </a:ext>
            </a:extLst>
          </p:cNvPr>
          <p:cNvSpPr>
            <a:spLocks noGrp="1"/>
          </p:cNvSpPr>
          <p:nvPr>
            <p:ph type="body" idx="1"/>
          </p:nvPr>
        </p:nvSpPr>
        <p:spPr/>
        <p:txBody>
          <a:bodyPr/>
          <a:lstStyle/>
          <a:p>
            <a:endParaRPr lang="en-IN"/>
          </a:p>
        </p:txBody>
      </p:sp>
      <p:pic>
        <p:nvPicPr>
          <p:cNvPr id="4098" name="Picture 2" descr="Fundamentals of MapReduce with MapReduce Example | by Shubham Sinha |  Edureka | Medium">
            <a:extLst>
              <a:ext uri="{FF2B5EF4-FFF2-40B4-BE49-F238E27FC236}">
                <a16:creationId xmlns:a16="http://schemas.microsoft.com/office/drawing/2014/main" id="{DE07C648-249B-A15D-6D24-C9D4E6702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543" y="1401983"/>
            <a:ext cx="10044912" cy="443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9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2E6085-9752-41AA-A374-C4CC558D5831}"/>
</file>

<file path=customXml/itemProps2.xml><?xml version="1.0" encoding="utf-8"?>
<ds:datastoreItem xmlns:ds="http://schemas.openxmlformats.org/officeDocument/2006/customXml" ds:itemID="{C6935F70-6936-4A3A-A0B5-FE285ACAC9CD}"/>
</file>

<file path=customXml/itemProps3.xml><?xml version="1.0" encoding="utf-8"?>
<ds:datastoreItem xmlns:ds="http://schemas.openxmlformats.org/officeDocument/2006/customXml" ds:itemID="{9D7077B8-D771-4F98-8EC2-72FBAF06E82F}"/>
</file>

<file path=docProps/app.xml><?xml version="1.0" encoding="utf-8"?>
<Properties xmlns="http://schemas.openxmlformats.org/officeDocument/2006/extended-properties" xmlns:vt="http://schemas.openxmlformats.org/officeDocument/2006/docPropsVTypes">
  <Template/>
  <TotalTime>9229</TotalTime>
  <Words>8847</Words>
  <Application>Microsoft Office PowerPoint</Application>
  <PresentationFormat>Widescreen</PresentationFormat>
  <Paragraphs>900</Paragraphs>
  <Slides>99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Aptos</vt:lpstr>
      <vt:lpstr>Arial</vt:lpstr>
      <vt:lpstr>Arial MT</vt:lpstr>
      <vt:lpstr>Arial Unicode MS</vt:lpstr>
      <vt:lpstr>Comic Sans MS</vt:lpstr>
      <vt:lpstr>Nunito</vt:lpstr>
      <vt:lpstr>sohne</vt:lpstr>
      <vt:lpstr>Times New Roman</vt:lpstr>
      <vt:lpstr>Office Theme</vt:lpstr>
      <vt:lpstr>CCZG501</vt:lpstr>
      <vt:lpstr>Agenda</vt:lpstr>
      <vt:lpstr>Scale-Out in Parallel and Distributed Computing</vt:lpstr>
      <vt:lpstr>Scale-Out in Parallel and Distributed Computing</vt:lpstr>
      <vt:lpstr>Use Case </vt:lpstr>
      <vt:lpstr>Use Case: Video Streaming</vt:lpstr>
      <vt:lpstr>How Scale-Out Works in Video Streaming</vt:lpstr>
      <vt:lpstr>New Challenges After Implementing Scale-Out in Parallel &amp; Distributed Computing</vt:lpstr>
      <vt:lpstr>New Challenges After Implementing Scale-Out in Parallel &amp; Distributed Computing</vt:lpstr>
      <vt:lpstr>New Challenges After Implementing Scale-Out in Parallel &amp; Distributed Computing</vt:lpstr>
      <vt:lpstr>New Challenges After Implementing Scale-Out in Parallel &amp; Distributed Computing</vt:lpstr>
      <vt:lpstr>New Challenges After Implementing Scale-Out in Parallel &amp; Distributed Computing</vt:lpstr>
      <vt:lpstr>New Challenges After Implementing Scale-Out in Parallel &amp; Distributed Computing</vt:lpstr>
      <vt:lpstr>New Challenges After Implementing Scale-Out in Parallel &amp; Distributed Computing</vt:lpstr>
      <vt:lpstr>Redundancy in Parallel and Distributed Computing  </vt:lpstr>
      <vt:lpstr>Redundancy in Parallel and Distributed Computing  </vt:lpstr>
      <vt:lpstr>UseCase</vt:lpstr>
      <vt:lpstr>How Redundancy Works in a Distributed Banking System</vt:lpstr>
      <vt:lpstr>Challenges After Implementing Redundancy</vt:lpstr>
      <vt:lpstr>What is P2P (Peer-to-Peer) Architecture? </vt:lpstr>
      <vt:lpstr>Why Remove Master Nodes in Large-Scale Systems?</vt:lpstr>
      <vt:lpstr>Real-World Example: BitTorrent (P2P File Sharing)</vt:lpstr>
      <vt:lpstr>Comparison: </vt:lpstr>
      <vt:lpstr>How P2P Helps in Distributed Computing (Compared to Master-Slave Model)</vt:lpstr>
      <vt:lpstr>Real-Time Use Cases of P2P in Distributed Computing</vt:lpstr>
      <vt:lpstr>Basic Hashing Techniques for Mapping Data and Nodes in Distributed Computing</vt:lpstr>
      <vt:lpstr>Basic Hashing Techniques</vt:lpstr>
      <vt:lpstr>PowerPoint Presentation</vt:lpstr>
      <vt:lpstr>Basic Hashing Techniques</vt:lpstr>
      <vt:lpstr>PowerPoint Presentation</vt:lpstr>
      <vt:lpstr>PowerPoint Presentation</vt:lpstr>
      <vt:lpstr>Basic Hashing Techniques</vt:lpstr>
      <vt:lpstr>Concepts of Scale-Out Clusters &amp; Adding/Removing Nodes on the Fly</vt:lpstr>
      <vt:lpstr>How Nodes Are Added/Removed Dynamically in Scale-Out Clusters</vt:lpstr>
      <vt:lpstr>Redundancy in Distributed Computing: Node &amp; Data, Failure Handling, and Checkpointing</vt:lpstr>
      <vt:lpstr>Node Redundancy (Multiple Nodes for Fault Tolerance)</vt:lpstr>
      <vt:lpstr>Data Redundancy (Multiple Copies of Data for Reliability)</vt:lpstr>
      <vt:lpstr>Failure Handling (Detecting and Recovering from Failures)</vt:lpstr>
      <vt:lpstr>Checkpointing (Saving System State for Recovery)</vt:lpstr>
      <vt:lpstr>Comparison of Redundancy Strategies</vt:lpstr>
      <vt:lpstr>Use Case: Checkpointing and Rollback Recovery</vt:lpstr>
      <vt:lpstr>Checkpointing: Ensuring Fault Tolerance</vt:lpstr>
      <vt:lpstr>Rollback Recovery: Resuming from Last Checkpoint</vt:lpstr>
      <vt:lpstr>Introduction Checkpoint, Roll Back Recovery</vt:lpstr>
      <vt:lpstr>Different Rollback Recovery Schemes</vt:lpstr>
      <vt:lpstr>Checkpoint based Recovery: Overview</vt:lpstr>
      <vt:lpstr>Log-Based Recovery</vt:lpstr>
      <vt:lpstr>PowerPoint Presentation</vt:lpstr>
      <vt:lpstr>System Model</vt:lpstr>
      <vt:lpstr>PowerPoint Presentation</vt:lpstr>
      <vt:lpstr>Consistent System State</vt:lpstr>
      <vt:lpstr>Example</vt:lpstr>
      <vt:lpstr>PowerPoint Presentation</vt:lpstr>
      <vt:lpstr>Checkpointing protocols</vt:lpstr>
      <vt:lpstr>Domino effect: example</vt:lpstr>
      <vt:lpstr>Domino Effect in Distributed Systems </vt:lpstr>
      <vt:lpstr>Interactions with outside world</vt:lpstr>
      <vt:lpstr>Interactions with outside world (contd.)</vt:lpstr>
      <vt:lpstr>Garbage Collection</vt:lpstr>
      <vt:lpstr>Checkpoint-Based Protocols</vt:lpstr>
      <vt:lpstr>Recovery Line Calculation</vt:lpstr>
      <vt:lpstr>Rollback Dependency Graph C00 C01</vt:lpstr>
      <vt:lpstr>Real-World Example: </vt:lpstr>
      <vt:lpstr>PowerPoint Presentation</vt:lpstr>
      <vt:lpstr>Recovery Line Calculation with checkpoint graph</vt:lpstr>
      <vt:lpstr>The Rollback Propagation Algorithm</vt:lpstr>
      <vt:lpstr>Checkpoint Graph C00 C01</vt:lpstr>
      <vt:lpstr>Garbage Collection</vt:lpstr>
      <vt:lpstr>Example</vt:lpstr>
      <vt:lpstr>Coordinated Checkpointing</vt:lpstr>
      <vt:lpstr>Different Coordinated Checkpointing Schemes</vt:lpstr>
      <vt:lpstr>Blocking Coordinated Checkpointing</vt:lpstr>
      <vt:lpstr>Non-blocking Checkpoint Coordination</vt:lpstr>
      <vt:lpstr>Non-blocking coordinated checkpointing</vt:lpstr>
      <vt:lpstr>PowerPoint Presentation</vt:lpstr>
      <vt:lpstr>When to Use Blocking vs Non-Blocking:</vt:lpstr>
      <vt:lpstr>Real-World Application: </vt:lpstr>
      <vt:lpstr>Synchronized Checkpoint Clocks</vt:lpstr>
      <vt:lpstr>Minimal checkpoint coordination</vt:lpstr>
      <vt:lpstr>Minimal checkpoint coordination (contd.)</vt:lpstr>
      <vt:lpstr>Communication-induced checkpointing</vt:lpstr>
      <vt:lpstr>Communication-induced checkpoint (contd.)</vt:lpstr>
      <vt:lpstr>Communication-induced Checkpointing schemes</vt:lpstr>
      <vt:lpstr>Model based checkpointing</vt:lpstr>
      <vt:lpstr>Model based checkpointing</vt:lpstr>
      <vt:lpstr>Index-based communication-induced checkpointing</vt:lpstr>
      <vt:lpstr>Index-based communication-induced checkpointing</vt:lpstr>
      <vt:lpstr>PowerPoint Presentation</vt:lpstr>
      <vt:lpstr>Log-based Recovery: Overview</vt:lpstr>
      <vt:lpstr>Log-based recovery schemes</vt:lpstr>
      <vt:lpstr>Advanced Communication Models in Distributed Systems - Broadcast Communication Model </vt:lpstr>
      <vt:lpstr>Advanced Communication Models in Distributed Systems</vt:lpstr>
      <vt:lpstr>Advanced Communication Models in Distributed Systems - Reduce Communication Model</vt:lpstr>
      <vt:lpstr>Advanced Communication Models in Distributed Systems - Reduce Communication Model</vt:lpstr>
      <vt:lpstr>Advanced Communication Models in Distributed Systems - Scatter-Gather Communication Model</vt:lpstr>
      <vt:lpstr>Advanced Communication Models in Distributed Systems - Scatter-Gather Communication Model</vt:lpstr>
      <vt:lpstr>PowerPoint Presentation</vt:lpstr>
      <vt:lpstr>Map Reduce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Learn to Live</cp:lastModifiedBy>
  <cp:revision>99</cp:revision>
  <dcterms:created xsi:type="dcterms:W3CDTF">2025-03-14T14:59:22Z</dcterms:created>
  <dcterms:modified xsi:type="dcterms:W3CDTF">2025-03-29T02:44:55Z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2024-09-28T00:00:00Z</vt:filetime>
  </property>
  <property fmtid="{D5CDD505-2E9C-101B-9397-08002B2CF9AE}" pid="3" name="Creator">
    <vt:lpwstr>Microsoft® PowerPoint® 2016</vt:lpwstr>
  </property>
  <property fmtid="{D5CDD505-2E9C-101B-9397-08002B2CF9AE}" pid="4" name="LastSaved">
    <vt:filetime>2025-03-14T00:00:00Z</vt:filetime>
  </property>
  <property fmtid="{D5CDD505-2E9C-101B-9397-08002B2CF9AE}" pid="5" name="Producer">
    <vt:lpwstr>Microsoft® PowerPoint® 2016</vt:lpwstr>
  </property>
  <property fmtid="{D5CDD505-2E9C-101B-9397-08002B2CF9AE}" pid="6" name="ContentTypeId">
    <vt:lpwstr>0x0101007604A6ADA098944EB294D577DC80F0D1</vt:lpwstr>
  </property>
</Properties>
</file>